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4.xml" ContentType="application/vnd.openxmlformats-officedocument.presentationml.comments+xml"/>
  <Override PartName="/ppt/notesSlides/notesSlide38.xml" ContentType="application/vnd.openxmlformats-officedocument.presentationml.notesSlide+xml"/>
  <Override PartName="/ppt/comments/comment5.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6.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omments/comment7.xml" ContentType="application/vnd.openxmlformats-officedocument.presentationml.comments+xml"/>
  <Override PartName="/ppt/notesSlides/notesSlide68.xml" ContentType="application/vnd.openxmlformats-officedocument.presentationml.notesSlide+xml"/>
  <Override PartName="/ppt/comments/comment8.xml" ContentType="application/vnd.openxmlformats-officedocument.presentationml.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 id="2147483689" r:id="rId3"/>
    <p:sldMasterId id="2147483690" r:id="rId4"/>
    <p:sldMasterId id="2147483691" r:id="rId5"/>
    <p:sldMasterId id="2147483692" r:id="rId6"/>
  </p:sldMasterIdLst>
  <p:notesMasterIdLst>
    <p:notesMasterId r:id="rId77"/>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x="12192000" cy="6858000"/>
  <p:notesSz cx="6858000" cy="9144000"/>
  <p:embeddedFontLst>
    <p:embeddedFont>
      <p:font typeface="Ubuntu" panose="020B060402020202020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ego Sanz" initials="" lastIdx="7" clrIdx="0"/>
  <p:cmAuthor id="1" name="Nico V"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font" Target="fonts/font2.fntdata"/><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commentAuthors" Target="commentAuthors.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font" Target="fonts/font3.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idx="3">
    <p:pos x="6000" y="0"/>
    <p:text>Comienzo nico</p:text>
  </p:cm>
</p:cmLst>
</file>

<file path=ppt/comments/comment2.xml><?xml version="1.0" encoding="utf-8"?>
<p:cmLst xmlns:a="http://schemas.openxmlformats.org/drawingml/2006/main" xmlns:r="http://schemas.openxmlformats.org/officeDocument/2006/relationships" xmlns:p="http://schemas.openxmlformats.org/presentationml/2006/main">
  <p:cm authorId="0" idx="2">
    <p:pos x="6000" y="0"/>
    <p:text>primer fin nico</p:text>
  </p:cm>
</p:cmLst>
</file>

<file path=ppt/comments/comment3.xml><?xml version="1.0" encoding="utf-8"?>
<p:cmLst xmlns:a="http://schemas.openxmlformats.org/drawingml/2006/main" xmlns:r="http://schemas.openxmlformats.org/officeDocument/2006/relationships" xmlns:p="http://schemas.openxmlformats.org/presentationml/2006/main">
  <p:cm authorId="0" idx="7">
    <p:pos x="6000" y="0"/>
    <p:text>Comienzo +petrolo.f@gmail.com</p:text>
  </p:cm>
</p:cmLst>
</file>

<file path=ppt/comments/comment4.xml><?xml version="1.0" encoding="utf-8"?>
<p:cmLst xmlns:a="http://schemas.openxmlformats.org/drawingml/2006/main" xmlns:r="http://schemas.openxmlformats.org/officeDocument/2006/relationships" xmlns:p="http://schemas.openxmlformats.org/presentationml/2006/main">
  <p:cm authorId="0" idx="6">
    <p:pos x="6000" y="0"/>
    <p:text>Fin petro</p:text>
  </p:cm>
</p:cmLst>
</file>

<file path=ppt/comments/comment5.xml><?xml version="1.0" encoding="utf-8"?>
<p:cmLst xmlns:a="http://schemas.openxmlformats.org/drawingml/2006/main" xmlns:r="http://schemas.openxmlformats.org/officeDocument/2006/relationships" xmlns:p="http://schemas.openxmlformats.org/presentationml/2006/main">
  <p:cm authorId="0" idx="5">
    <p:pos x="6000" y="0"/>
    <p:text>Comienzo diego</p:text>
  </p:cm>
</p:cmLst>
</file>

<file path=ppt/comments/comment6.xml><?xml version="1.0" encoding="utf-8"?>
<p:cmLst xmlns:a="http://schemas.openxmlformats.org/drawingml/2006/main" xmlns:r="http://schemas.openxmlformats.org/officeDocument/2006/relationships" xmlns:p="http://schemas.openxmlformats.org/presentationml/2006/main">
  <p:cm authorId="0" idx="4">
    <p:pos x="6000" y="0"/>
    <p:text>Fin diego</p:text>
  </p:cm>
</p:cmLst>
</file>

<file path=ppt/comments/comment7.xml><?xml version="1.0" encoding="utf-8"?>
<p:cmLst xmlns:a="http://schemas.openxmlformats.org/drawingml/2006/main" xmlns:r="http://schemas.openxmlformats.org/officeDocument/2006/relationships" xmlns:p="http://schemas.openxmlformats.org/presentationml/2006/main">
  <p:cm authorId="1" idx="1">
    <p:pos x="6000" y="0"/>
    <p:text>Completar con app de emergencia medica y teyet</p:text>
  </p:cm>
</p:cmLst>
</file>

<file path=ppt/comments/comment8.xml><?xml version="1.0" encoding="utf-8"?>
<p:cmLst xmlns:a="http://schemas.openxmlformats.org/drawingml/2006/main" xmlns:r="http://schemas.openxmlformats.org/officeDocument/2006/relationships" xmlns:p="http://schemas.openxmlformats.org/presentationml/2006/main">
  <p:cm authorId="0" idx="1">
    <p:pos x="6000" y="0"/>
    <p:text>Segundo Fin nico</p:text>
  </p:cm>
  <p:cm authorId="1" idx="2">
    <p:pos x="6000" y="100"/>
    <p:text>Completar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a:lvl1pPr>
            <a:lvl2pPr marL="0" marR="0" lvl="1" indent="0" algn="l" rtl="0">
              <a:lnSpc>
                <a:spcPct val="100000"/>
              </a:lnSpc>
              <a:spcBef>
                <a:spcPts val="0"/>
              </a:spcBef>
              <a:spcAft>
                <a:spcPts val="0"/>
              </a:spcAft>
              <a:buClr>
                <a:srgbClr val="000000"/>
              </a:buClr>
              <a:buFont typeface="Arial"/>
              <a:buNone/>
              <a:defRPr/>
            </a:lvl2pPr>
            <a:lvl3pPr marL="0" marR="0" lvl="2" indent="0" algn="l" rtl="0">
              <a:lnSpc>
                <a:spcPct val="100000"/>
              </a:lnSpc>
              <a:spcBef>
                <a:spcPts val="0"/>
              </a:spcBef>
              <a:spcAft>
                <a:spcPts val="0"/>
              </a:spcAft>
              <a:buClr>
                <a:srgbClr val="000000"/>
              </a:buClr>
              <a:buFont typeface="Arial"/>
              <a:buNone/>
              <a:defRPr/>
            </a:lvl3pPr>
            <a:lvl4pPr marL="0" marR="0" lvl="3" indent="0" algn="l" rtl="0">
              <a:lnSpc>
                <a:spcPct val="100000"/>
              </a:lnSpc>
              <a:spcBef>
                <a:spcPts val="0"/>
              </a:spcBef>
              <a:spcAft>
                <a:spcPts val="0"/>
              </a:spcAft>
              <a:buClr>
                <a:srgbClr val="000000"/>
              </a:buClr>
              <a:buFont typeface="Arial"/>
              <a:buNone/>
              <a:defRPr/>
            </a:lvl4pPr>
            <a:lvl5pPr marL="0" marR="0" lvl="4" indent="0" algn="l" rtl="0">
              <a:lnSpc>
                <a:spcPct val="100000"/>
              </a:lnSpc>
              <a:spcBef>
                <a:spcPts val="0"/>
              </a:spcBef>
              <a:spcAft>
                <a:spcPts val="0"/>
              </a:spcAft>
              <a:buClr>
                <a:srgbClr val="000000"/>
              </a:buClr>
              <a:buFont typeface="Arial"/>
              <a:buNone/>
              <a:defRPr/>
            </a:lvl5pPr>
            <a:lvl6pPr marL="0" marR="0" lvl="5" indent="0" algn="l" rtl="0">
              <a:lnSpc>
                <a:spcPct val="100000"/>
              </a:lnSpc>
              <a:spcBef>
                <a:spcPts val="0"/>
              </a:spcBef>
              <a:spcAft>
                <a:spcPts val="0"/>
              </a:spcAft>
              <a:buClr>
                <a:srgbClr val="000000"/>
              </a:buClr>
              <a:buFont typeface="Arial"/>
              <a:buNone/>
              <a:defRPr/>
            </a:lvl6pPr>
            <a:lvl7pPr marL="0" marR="0" lvl="6" indent="0" algn="l" rtl="0">
              <a:lnSpc>
                <a:spcPct val="100000"/>
              </a:lnSpc>
              <a:spcBef>
                <a:spcPts val="0"/>
              </a:spcBef>
              <a:spcAft>
                <a:spcPts val="0"/>
              </a:spcAft>
              <a:buClr>
                <a:srgbClr val="000000"/>
              </a:buClr>
              <a:buFont typeface="Arial"/>
              <a:buNone/>
              <a:defRPr/>
            </a:lvl7pPr>
            <a:lvl8pPr marL="0" marR="0" lvl="7" indent="0" algn="l" rtl="0">
              <a:lnSpc>
                <a:spcPct val="100000"/>
              </a:lnSpc>
              <a:spcBef>
                <a:spcPts val="0"/>
              </a:spcBef>
              <a:spcAft>
                <a:spcPts val="0"/>
              </a:spcAft>
              <a:buClr>
                <a:srgbClr val="000000"/>
              </a:buClr>
              <a:buFont typeface="Arial"/>
              <a:buNone/>
              <a:defRPr/>
            </a:lvl8pPr>
            <a:lvl9pPr marL="0" marR="0" lvl="8" indent="0" algn="l" rtl="0">
              <a:lnSpc>
                <a:spcPct val="100000"/>
              </a:lnSpc>
              <a:spcBef>
                <a:spcPts val="0"/>
              </a:spcBef>
              <a:spcAft>
                <a:spcPts val="0"/>
              </a:spcAft>
              <a:buClr>
                <a:srgbClr val="000000"/>
              </a:buClr>
              <a:buFont typeface="Arial"/>
              <a:buNone/>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rgbClr val="000000"/>
              </a:buClr>
              <a:buFont typeface="Arial"/>
              <a:buNone/>
              <a:defRPr/>
            </a:lvl1pPr>
            <a:lvl2pPr marL="0" marR="0" lvl="1" indent="0" algn="l" rtl="0">
              <a:lnSpc>
                <a:spcPct val="100000"/>
              </a:lnSpc>
              <a:spcBef>
                <a:spcPts val="0"/>
              </a:spcBef>
              <a:spcAft>
                <a:spcPts val="0"/>
              </a:spcAft>
              <a:buClr>
                <a:srgbClr val="000000"/>
              </a:buClr>
              <a:buFont typeface="Arial"/>
              <a:buNone/>
              <a:defRPr/>
            </a:lvl2pPr>
            <a:lvl3pPr marL="0" marR="0" lvl="2" indent="0" algn="l" rtl="0">
              <a:lnSpc>
                <a:spcPct val="100000"/>
              </a:lnSpc>
              <a:spcBef>
                <a:spcPts val="0"/>
              </a:spcBef>
              <a:spcAft>
                <a:spcPts val="0"/>
              </a:spcAft>
              <a:buClr>
                <a:srgbClr val="000000"/>
              </a:buClr>
              <a:buFont typeface="Arial"/>
              <a:buNone/>
              <a:defRPr/>
            </a:lvl3pPr>
            <a:lvl4pPr marL="0" marR="0" lvl="3" indent="0" algn="l" rtl="0">
              <a:lnSpc>
                <a:spcPct val="100000"/>
              </a:lnSpc>
              <a:spcBef>
                <a:spcPts val="0"/>
              </a:spcBef>
              <a:spcAft>
                <a:spcPts val="0"/>
              </a:spcAft>
              <a:buClr>
                <a:srgbClr val="000000"/>
              </a:buClr>
              <a:buFont typeface="Arial"/>
              <a:buNone/>
              <a:defRPr/>
            </a:lvl4pPr>
            <a:lvl5pPr marL="0" marR="0" lvl="4" indent="0" algn="l" rtl="0">
              <a:lnSpc>
                <a:spcPct val="100000"/>
              </a:lnSpc>
              <a:spcBef>
                <a:spcPts val="0"/>
              </a:spcBef>
              <a:spcAft>
                <a:spcPts val="0"/>
              </a:spcAft>
              <a:buClr>
                <a:srgbClr val="000000"/>
              </a:buClr>
              <a:buFont typeface="Arial"/>
              <a:buNone/>
              <a:defRPr/>
            </a:lvl5pPr>
            <a:lvl6pPr marL="0" marR="0" lvl="5" indent="0" algn="l" rtl="0">
              <a:lnSpc>
                <a:spcPct val="100000"/>
              </a:lnSpc>
              <a:spcBef>
                <a:spcPts val="0"/>
              </a:spcBef>
              <a:spcAft>
                <a:spcPts val="0"/>
              </a:spcAft>
              <a:buClr>
                <a:srgbClr val="000000"/>
              </a:buClr>
              <a:buFont typeface="Arial"/>
              <a:buNone/>
              <a:defRPr/>
            </a:lvl6pPr>
            <a:lvl7pPr marL="0" marR="0" lvl="6" indent="0" algn="l" rtl="0">
              <a:lnSpc>
                <a:spcPct val="100000"/>
              </a:lnSpc>
              <a:spcBef>
                <a:spcPts val="0"/>
              </a:spcBef>
              <a:spcAft>
                <a:spcPts val="0"/>
              </a:spcAft>
              <a:buClr>
                <a:srgbClr val="000000"/>
              </a:buClr>
              <a:buFont typeface="Arial"/>
              <a:buNone/>
              <a:defRPr/>
            </a:lvl7pPr>
            <a:lvl8pPr marL="0" marR="0" lvl="7" indent="0" algn="l" rtl="0">
              <a:lnSpc>
                <a:spcPct val="100000"/>
              </a:lnSpc>
              <a:spcBef>
                <a:spcPts val="0"/>
              </a:spcBef>
              <a:spcAft>
                <a:spcPts val="0"/>
              </a:spcAft>
              <a:buClr>
                <a:srgbClr val="000000"/>
              </a:buClr>
              <a:buFont typeface="Arial"/>
              <a:buNone/>
              <a:defRPr/>
            </a:lvl8pPr>
            <a:lvl9pPr marL="0" marR="0" lvl="8" indent="0" algn="l" rtl="0">
              <a:lnSpc>
                <a:spcPct val="100000"/>
              </a:lnSpc>
              <a:spcBef>
                <a:spcPts val="0"/>
              </a:spcBef>
              <a:spcAft>
                <a:spcPts val="0"/>
              </a:spcAft>
              <a:buClr>
                <a:srgbClr val="000000"/>
              </a:buClr>
              <a:buFont typeface="Arial"/>
              <a:buNone/>
              <a:defRPr/>
            </a:lvl9pPr>
          </a:lstStyle>
          <a:p>
            <a:endParaRPr/>
          </a:p>
        </p:txBody>
      </p:sp>
      <p:sp>
        <p:nvSpPr>
          <p:cNvPr id="5" name="Shape 5"/>
          <p:cNvSpPr>
            <a:spLocks noGrp="1" noRot="1" noChangeAspect="1"/>
          </p:cNvSpPr>
          <p:nvPr>
            <p:ph type="sldImg" idx="3"/>
          </p:nvPr>
        </p:nvSpPr>
        <p:spPr>
          <a:xfrm>
            <a:off x="685800" y="1143000"/>
            <a:ext cx="5486399" cy="308609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 name="Shape 7"/>
          <p:cNvSpPr txBox="1">
            <a:spLocks noGrp="1"/>
          </p:cNvSpPr>
          <p:nvPr>
            <p:ph type="ftr" idx="11"/>
          </p:nvPr>
        </p:nvSpPr>
        <p:spPr>
          <a:xfrm>
            <a:off x="0" y="8685213"/>
            <a:ext cx="2971799" cy="45878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a:lvl1pPr>
            <a:lvl2pPr marL="0" marR="0" lvl="1" indent="0" algn="l" rtl="0">
              <a:lnSpc>
                <a:spcPct val="100000"/>
              </a:lnSpc>
              <a:spcBef>
                <a:spcPts val="0"/>
              </a:spcBef>
              <a:spcAft>
                <a:spcPts val="0"/>
              </a:spcAft>
              <a:buClr>
                <a:srgbClr val="000000"/>
              </a:buClr>
              <a:buFont typeface="Arial"/>
              <a:buNone/>
              <a:defRPr/>
            </a:lvl2pPr>
            <a:lvl3pPr marL="0" marR="0" lvl="2" indent="0" algn="l" rtl="0">
              <a:lnSpc>
                <a:spcPct val="100000"/>
              </a:lnSpc>
              <a:spcBef>
                <a:spcPts val="0"/>
              </a:spcBef>
              <a:spcAft>
                <a:spcPts val="0"/>
              </a:spcAft>
              <a:buClr>
                <a:srgbClr val="000000"/>
              </a:buClr>
              <a:buFont typeface="Arial"/>
              <a:buNone/>
              <a:defRPr/>
            </a:lvl3pPr>
            <a:lvl4pPr marL="0" marR="0" lvl="3" indent="0" algn="l" rtl="0">
              <a:lnSpc>
                <a:spcPct val="100000"/>
              </a:lnSpc>
              <a:spcBef>
                <a:spcPts val="0"/>
              </a:spcBef>
              <a:spcAft>
                <a:spcPts val="0"/>
              </a:spcAft>
              <a:buClr>
                <a:srgbClr val="000000"/>
              </a:buClr>
              <a:buFont typeface="Arial"/>
              <a:buNone/>
              <a:defRPr/>
            </a:lvl4pPr>
            <a:lvl5pPr marL="0" marR="0" lvl="4" indent="0" algn="l" rtl="0">
              <a:lnSpc>
                <a:spcPct val="100000"/>
              </a:lnSpc>
              <a:spcBef>
                <a:spcPts val="0"/>
              </a:spcBef>
              <a:spcAft>
                <a:spcPts val="0"/>
              </a:spcAft>
              <a:buClr>
                <a:srgbClr val="000000"/>
              </a:buClr>
              <a:buFont typeface="Arial"/>
              <a:buNone/>
              <a:defRPr/>
            </a:lvl5pPr>
            <a:lvl6pPr marL="0" marR="0" lvl="5" indent="0" algn="l" rtl="0">
              <a:lnSpc>
                <a:spcPct val="100000"/>
              </a:lnSpc>
              <a:spcBef>
                <a:spcPts val="0"/>
              </a:spcBef>
              <a:spcAft>
                <a:spcPts val="0"/>
              </a:spcAft>
              <a:buClr>
                <a:srgbClr val="000000"/>
              </a:buClr>
              <a:buFont typeface="Arial"/>
              <a:buNone/>
              <a:defRPr/>
            </a:lvl6pPr>
            <a:lvl7pPr marL="0" marR="0" lvl="6" indent="0" algn="l" rtl="0">
              <a:lnSpc>
                <a:spcPct val="100000"/>
              </a:lnSpc>
              <a:spcBef>
                <a:spcPts val="0"/>
              </a:spcBef>
              <a:spcAft>
                <a:spcPts val="0"/>
              </a:spcAft>
              <a:buClr>
                <a:srgbClr val="000000"/>
              </a:buClr>
              <a:buFont typeface="Arial"/>
              <a:buNone/>
              <a:defRPr/>
            </a:lvl7pPr>
            <a:lvl8pPr marL="0" marR="0" lvl="7" indent="0" algn="l" rtl="0">
              <a:lnSpc>
                <a:spcPct val="100000"/>
              </a:lnSpc>
              <a:spcBef>
                <a:spcPts val="0"/>
              </a:spcBef>
              <a:spcAft>
                <a:spcPts val="0"/>
              </a:spcAft>
              <a:buClr>
                <a:srgbClr val="000000"/>
              </a:buClr>
              <a:buFont typeface="Arial"/>
              <a:buNone/>
              <a:defRPr/>
            </a:lvl8pPr>
            <a:lvl9pPr marL="0" marR="0" lvl="8" indent="0" algn="l" rtl="0">
              <a:lnSpc>
                <a:spcPct val="100000"/>
              </a:lnSpc>
              <a:spcBef>
                <a:spcPts val="0"/>
              </a:spcBef>
              <a:spcAft>
                <a:spcPts val="0"/>
              </a:spcAft>
              <a:buClr>
                <a:srgbClr val="000000"/>
              </a:buClr>
              <a:buFont typeface="Arial"/>
              <a:buNone/>
              <a:defRPr/>
            </a:lvl9pPr>
          </a:lstStyle>
          <a:p>
            <a:endParaRPr/>
          </a:p>
        </p:txBody>
      </p:sp>
      <p:sp>
        <p:nvSpPr>
          <p:cNvPr id="8" name="Shape 8"/>
          <p:cNvSpPr txBox="1">
            <a:spLocks noGrp="1"/>
          </p:cNvSpPr>
          <p:nvPr>
            <p:ph type="sldNum" idx="12"/>
          </p:nvPr>
        </p:nvSpPr>
        <p:spPr>
          <a:xfrm>
            <a:off x="3884612" y="8685213"/>
            <a:ext cx="2971799" cy="458785"/>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7463884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4" name="Shape 47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buClr>
                <a:schemeClr val="dk1"/>
              </a:buClr>
              <a:buSzPct val="25000"/>
              <a:buFont typeface="Arial"/>
              <a:buNone/>
            </a:pPr>
            <a:endParaRPr/>
          </a:p>
        </p:txBody>
      </p:sp>
    </p:spTree>
    <p:extLst>
      <p:ext uri="{BB962C8B-B14F-4D97-AF65-F5344CB8AC3E}">
        <p14:creationId xmlns:p14="http://schemas.microsoft.com/office/powerpoint/2010/main" val="701389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5" name="Shape 545"/>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a:p>
        </p:txBody>
      </p:sp>
    </p:spTree>
    <p:extLst>
      <p:ext uri="{BB962C8B-B14F-4D97-AF65-F5344CB8AC3E}">
        <p14:creationId xmlns:p14="http://schemas.microsoft.com/office/powerpoint/2010/main" val="1908121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4" name="Shape 554"/>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a:p>
        </p:txBody>
      </p:sp>
    </p:spTree>
    <p:extLst>
      <p:ext uri="{BB962C8B-B14F-4D97-AF65-F5344CB8AC3E}">
        <p14:creationId xmlns:p14="http://schemas.microsoft.com/office/powerpoint/2010/main" val="661690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a:p>
        </p:txBody>
      </p:sp>
    </p:spTree>
    <p:extLst>
      <p:ext uri="{BB962C8B-B14F-4D97-AF65-F5344CB8AC3E}">
        <p14:creationId xmlns:p14="http://schemas.microsoft.com/office/powerpoint/2010/main" val="4093977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1" name="Shape 571"/>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a:p>
        </p:txBody>
      </p:sp>
    </p:spTree>
    <p:extLst>
      <p:ext uri="{BB962C8B-B14F-4D97-AF65-F5344CB8AC3E}">
        <p14:creationId xmlns:p14="http://schemas.microsoft.com/office/powerpoint/2010/main" val="1469407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0" name="Shape 580"/>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a:p>
        </p:txBody>
      </p:sp>
    </p:spTree>
    <p:extLst>
      <p:ext uri="{BB962C8B-B14F-4D97-AF65-F5344CB8AC3E}">
        <p14:creationId xmlns:p14="http://schemas.microsoft.com/office/powerpoint/2010/main" val="342853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400550"/>
            <a:ext cx="5486399" cy="3600450"/>
          </a:xfrm>
          <a:prstGeom prst="rect">
            <a:avLst/>
          </a:prstGeom>
        </p:spPr>
        <p:txBody>
          <a:bodyPr lIns="91425" tIns="91425" rIns="91425" bIns="91425" anchor="ctr" anchorCtr="0">
            <a:noAutofit/>
          </a:bodyPr>
          <a:lstStyle/>
          <a:p>
            <a:pPr lvl="0">
              <a:spcBef>
                <a:spcPts val="0"/>
              </a:spcBef>
              <a:buNone/>
            </a:pPr>
            <a:endParaRPr/>
          </a:p>
        </p:txBody>
      </p:sp>
      <p:sp>
        <p:nvSpPr>
          <p:cNvPr id="589" name="Shape 589"/>
          <p:cNvSpPr>
            <a:spLocks noGrp="1" noRot="1" noChangeAspect="1"/>
          </p:cNvSpPr>
          <p:nvPr>
            <p:ph type="sldImg" idx="2"/>
          </p:nvPr>
        </p:nvSpPr>
        <p:spPr>
          <a:xfrm>
            <a:off x="685800" y="1143000"/>
            <a:ext cx="5486399" cy="308609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13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5" name="Shape 5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25843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1" name="Shape 60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Layar es una de las aplicaciones más conocidas de RA, incluye varias capas que pueden mostrar distinta informacion dependiendo de cual se este utilizando, utiliza todas las ventajas de los dispositivos moviles como la camara, GPS, la brujula y conexion a internet. Se basa en el reconocimiento de imagenes y esta disponible para iOS y android.</a:t>
            </a:r>
          </a:p>
        </p:txBody>
      </p:sp>
    </p:spTree>
    <p:extLst>
      <p:ext uri="{BB962C8B-B14F-4D97-AF65-F5344CB8AC3E}">
        <p14:creationId xmlns:p14="http://schemas.microsoft.com/office/powerpoint/2010/main" val="2115835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0" name="Shape 61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Como ventajas temos que es muy sencillo de usar, utilizamos una interfaz de drag and drop donde podemos subir imagenes y videos y podemos con esto crear capas de cualquier tipo, tanto para publicidad o turismo. Tambien hay una buena cantidad de documentacion para empezar a manejar la herramienta y tiene una gran comunidad de desarrolladores.</a:t>
            </a:r>
          </a:p>
        </p:txBody>
      </p:sp>
    </p:spTree>
    <p:extLst>
      <p:ext uri="{BB962C8B-B14F-4D97-AF65-F5344CB8AC3E}">
        <p14:creationId xmlns:p14="http://schemas.microsoft.com/office/powerpoint/2010/main" val="2612677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9" name="Shape 61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Por el lado de las desventajas, tenemos que hay que consguir el kit de desarrollo, lo cual es bastante costoso, desde 2500 a 7500  dolares y en caso de que no se cuente con el kit, el usuario necesita tener instalada la app de Layar y buscar la capa para acceder a los contenidos realizados por nosotros, todo esto teniendo en cuenta que necesitamos tener conexion constante a internet.</a:t>
            </a:r>
          </a:p>
        </p:txBody>
      </p:sp>
    </p:spTree>
    <p:extLst>
      <p:ext uri="{BB962C8B-B14F-4D97-AF65-F5344CB8AC3E}">
        <p14:creationId xmlns:p14="http://schemas.microsoft.com/office/powerpoint/2010/main" val="3920968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0" name="Shape 48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800">
              <a:solidFill>
                <a:schemeClr val="dk1"/>
              </a:solidFill>
            </a:endParaRPr>
          </a:p>
        </p:txBody>
      </p:sp>
    </p:spTree>
    <p:extLst>
      <p:ext uri="{BB962C8B-B14F-4D97-AF65-F5344CB8AC3E}">
        <p14:creationId xmlns:p14="http://schemas.microsoft.com/office/powerpoint/2010/main" val="1598525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7" name="Shape 62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44589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Shape 6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4" name="Shape 6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25695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2" name="Shape 64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81146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7" name="Shape 64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ARtoolkit </a:t>
            </a:r>
          </a:p>
        </p:txBody>
      </p:sp>
    </p:spTree>
    <p:extLst>
      <p:ext uri="{BB962C8B-B14F-4D97-AF65-F5344CB8AC3E}">
        <p14:creationId xmlns:p14="http://schemas.microsoft.com/office/powerpoint/2010/main" val="2088949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4" name="Shape 6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Ya que se desarrollo en el 99 y no se realizaron actualizaciones improtantes desde entonces, no hay mucha documentacion disponible, es muy basico y es tedioso y complicado de utilizar. Soporta marcadores simples y el mismo debe verse completo para poder funcionar.</a:t>
            </a:r>
          </a:p>
        </p:txBody>
      </p:sp>
    </p:spTree>
    <p:extLst>
      <p:ext uri="{BB962C8B-B14F-4D97-AF65-F5344CB8AC3E}">
        <p14:creationId xmlns:p14="http://schemas.microsoft.com/office/powerpoint/2010/main" val="231218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2" name="Shape 66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Ahora pasaremos a mostrar la herramienta utilizada por nuestro grupo que es Unity3D en conjuncion con Vuforia.</a:t>
            </a:r>
          </a:p>
        </p:txBody>
      </p:sp>
    </p:spTree>
    <p:extLst>
      <p:ext uri="{BB962C8B-B14F-4D97-AF65-F5344CB8AC3E}">
        <p14:creationId xmlns:p14="http://schemas.microsoft.com/office/powerpoint/2010/main" val="1153908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7" name="Shape 6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5724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2" name="Shape 67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Unity es una herramienta de desarrollo multiplataforma que se viene utilizando desde hace varios años tanto por su simpleza como por las prestaciones que ofrece. Es sencillo y facil de aprender, permite desarrollar para multiples plataformas, desde computadoras, consolas de videojuegos o para celulares y es de uso completamente gratuito.</a:t>
            </a:r>
          </a:p>
          <a:p>
            <a:pPr marL="0" marR="0" lvl="0" indent="0" algn="l" rtl="0">
              <a:spcBef>
                <a:spcPts val="0"/>
              </a:spcBef>
              <a:buClr>
                <a:schemeClr val="dk1"/>
              </a:buClr>
              <a:buSzPct val="25000"/>
              <a:buFont typeface="Arial"/>
              <a:buNone/>
            </a:pPr>
            <a:endParaRPr sz="1200">
              <a:solidFill>
                <a:schemeClr val="dk1"/>
              </a:solidFill>
            </a:endParaRPr>
          </a:p>
          <a:p>
            <a:pPr marL="0" marR="0" lvl="0" indent="0" algn="l" rtl="0">
              <a:spcBef>
                <a:spcPts val="0"/>
              </a:spcBef>
              <a:buClr>
                <a:schemeClr val="dk1"/>
              </a:buClr>
              <a:buSzPct val="25000"/>
              <a:buFont typeface="Arial"/>
              <a:buNone/>
            </a:pPr>
            <a:endParaRPr sz="1200">
              <a:solidFill>
                <a:schemeClr val="dk1"/>
              </a:solidFill>
            </a:endParaRPr>
          </a:p>
        </p:txBody>
      </p:sp>
    </p:spTree>
    <p:extLst>
      <p:ext uri="{BB962C8B-B14F-4D97-AF65-F5344CB8AC3E}">
        <p14:creationId xmlns:p14="http://schemas.microsoft.com/office/powerpoint/2010/main" val="2824417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0" name="Shape 68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Por otro lado, vuforia </a:t>
            </a:r>
          </a:p>
        </p:txBody>
      </p:sp>
    </p:spTree>
    <p:extLst>
      <p:ext uri="{BB962C8B-B14F-4D97-AF65-F5344CB8AC3E}">
        <p14:creationId xmlns:p14="http://schemas.microsoft.com/office/powerpoint/2010/main" val="3278910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Vuforia es una plataforma de software para el desarrollo de aplicaciones moviles utilizando realidad aumentada</a:t>
            </a:r>
          </a:p>
        </p:txBody>
      </p:sp>
    </p:spTree>
    <p:extLst>
      <p:ext uri="{BB962C8B-B14F-4D97-AF65-F5344CB8AC3E}">
        <p14:creationId xmlns:p14="http://schemas.microsoft.com/office/powerpoint/2010/main" val="2430997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7" name="Shape 4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Somos un grupo de investigación compuesto por graduados y estudiantes de carreras afines a la informática. Actualmente respaldado por el Departamento de Ingeniería e Investigaciones Tecnológicas de la Universidad de La Matanza, y ya casi con dos años de actividad. </a:t>
            </a:r>
          </a:p>
        </p:txBody>
      </p:sp>
    </p:spTree>
    <p:extLst>
      <p:ext uri="{BB962C8B-B14F-4D97-AF65-F5344CB8AC3E}">
        <p14:creationId xmlns:p14="http://schemas.microsoft.com/office/powerpoint/2010/main" val="1585400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5" name="Shape 6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Es compatible con android e iOS ,puede utilizarse como un plug in de Unity 3D y provee un administrador de targets online, para administrar los marcadores de forma más facil</a:t>
            </a:r>
          </a:p>
        </p:txBody>
      </p:sp>
    </p:spTree>
    <p:extLst>
      <p:ext uri="{BB962C8B-B14F-4D97-AF65-F5344CB8AC3E}">
        <p14:creationId xmlns:p14="http://schemas.microsoft.com/office/powerpoint/2010/main" val="3307536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Shape 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6" name="Shape 70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10661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Shape 7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3" name="Shape 71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Como elementos que podemos utilizar para mostrar contenidos tenemos el Frame Marker, que es un elemento muy pequeño que la aplicacion utiliza como referencia para mostrar contenidos, de estos pueden utilizarse al mismo tiempo solo 512</a:t>
            </a:r>
          </a:p>
        </p:txBody>
      </p:sp>
    </p:spTree>
    <p:extLst>
      <p:ext uri="{BB962C8B-B14F-4D97-AF65-F5344CB8AC3E}">
        <p14:creationId xmlns:p14="http://schemas.microsoft.com/office/powerpoint/2010/main" val="3388467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2" name="Shape 72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El image target es otro tipo de marcador el cual no tiene que contener un codigo en sus marcos sino que se reconoce el patron de la imagen y con el se despliega el contenido, la ventaja de esto es que no se necesita enfocar a la totalidad de la imagen para que se muestre el contenido.</a:t>
            </a:r>
          </a:p>
        </p:txBody>
      </p:sp>
    </p:spTree>
    <p:extLst>
      <p:ext uri="{BB962C8B-B14F-4D97-AF65-F5344CB8AC3E}">
        <p14:creationId xmlns:p14="http://schemas.microsoft.com/office/powerpoint/2010/main" val="2071073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9" name="Shape 72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Tambien se tiene un sistema de reconocimiento de texto para mostrar una serie de contenidos</a:t>
            </a:r>
          </a:p>
        </p:txBody>
      </p:sp>
    </p:spTree>
    <p:extLst>
      <p:ext uri="{BB962C8B-B14F-4D97-AF65-F5344CB8AC3E}">
        <p14:creationId xmlns:p14="http://schemas.microsoft.com/office/powerpoint/2010/main" val="709325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Y la utilizacion de la nube para realizar calculos y deteccion de contenido aumentado</a:t>
            </a:r>
          </a:p>
        </p:txBody>
      </p:sp>
    </p:spTree>
    <p:extLst>
      <p:ext uri="{BB962C8B-B14F-4D97-AF65-F5344CB8AC3E}">
        <p14:creationId xmlns:p14="http://schemas.microsoft.com/office/powerpoint/2010/main" val="3982568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3" name="Shape 74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3053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5" name="Shape 7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a:solidFill>
                  <a:schemeClr val="dk1"/>
                </a:solidFill>
              </a:rPr>
              <a:t>Y aca tenemos una muestra de la utilizacion de android con vuforia, al final de la presentacion pueden probar nuestras aplicaciones realizadas con android y vuforia.</a:t>
            </a:r>
          </a:p>
        </p:txBody>
      </p:sp>
    </p:spTree>
    <p:extLst>
      <p:ext uri="{BB962C8B-B14F-4D97-AF65-F5344CB8AC3E}">
        <p14:creationId xmlns:p14="http://schemas.microsoft.com/office/powerpoint/2010/main" val="4280957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2" name="Shape 762"/>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s-AR" sz="1200">
                <a:solidFill>
                  <a:schemeClr val="dk1"/>
                </a:solidFill>
              </a:rPr>
              <a:t>A continuación mencionaremos algunas de las herramientas desarrolladas en estos últimos años</a:t>
            </a:r>
          </a:p>
        </p:txBody>
      </p:sp>
    </p:spTree>
    <p:extLst>
      <p:ext uri="{BB962C8B-B14F-4D97-AF65-F5344CB8AC3E}">
        <p14:creationId xmlns:p14="http://schemas.microsoft.com/office/powerpoint/2010/main" val="3258468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8" name="Shape 768"/>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s-AR" sz="1200">
                <a:solidFill>
                  <a:schemeClr val="dk1"/>
                </a:solidFill>
              </a:rPr>
              <a:t>En el contexto de juegos de Realidad Aumentada, el grupo desarrolló dos aplicaciones: Juega PulsAR Play y El Imperio Re Contraataca</a:t>
            </a:r>
          </a:p>
        </p:txBody>
      </p:sp>
    </p:spTree>
    <p:extLst>
      <p:ext uri="{BB962C8B-B14F-4D97-AF65-F5344CB8AC3E}">
        <p14:creationId xmlns:p14="http://schemas.microsoft.com/office/powerpoint/2010/main" val="508534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8" name="Shape 49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45720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La Realidad Aumentada es una tecnología que mezcla la realidad con componentes virtuales. Su objetivo es agregar información digital al ambiente real del usuario.</a:t>
            </a:r>
          </a:p>
        </p:txBody>
      </p:sp>
    </p:spTree>
    <p:extLst>
      <p:ext uri="{BB962C8B-B14F-4D97-AF65-F5344CB8AC3E}">
        <p14:creationId xmlns:p14="http://schemas.microsoft.com/office/powerpoint/2010/main" val="815340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Shape 774"/>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a:p>
        </p:txBody>
      </p:sp>
      <p:sp>
        <p:nvSpPr>
          <p:cNvPr id="775" name="Shape 775"/>
          <p:cNvSpPr>
            <a:spLocks noGrp="1" noRot="1" noChangeAspect="1"/>
          </p:cNvSpPr>
          <p:nvPr>
            <p:ph type="sldImg" idx="2"/>
          </p:nvPr>
        </p:nvSpPr>
        <p:spPr>
          <a:xfrm>
            <a:off x="685800" y="1143000"/>
            <a:ext cx="5486399" cy="308609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5345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8" name="Shape 7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s-AR"/>
              <a:t>Juega PulsAR Play surge con el objetivo de llevar un típico juego de mesa al campo de los dispositivos móviles. Entre sus características principales podemos decir que es un juego de mesa didactico para dos jugadores que consiste en responder preguntas que van a ir presentándose sobre la pantalla de nuestro móvil a medida que nos toque turno y se reconozca la imagen del casillero correspondiente. </a:t>
            </a:r>
          </a:p>
        </p:txBody>
      </p:sp>
    </p:spTree>
    <p:extLst>
      <p:ext uri="{BB962C8B-B14F-4D97-AF65-F5344CB8AC3E}">
        <p14:creationId xmlns:p14="http://schemas.microsoft.com/office/powerpoint/2010/main" val="1328937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s-AR"/>
              <a:t>Los elementos que comprenden a esta aplicación son un tablero físico de juego con un recorrido conformado por varios marcadores que se corresponden a los diferentes casilleros.</a:t>
            </a:r>
          </a:p>
        </p:txBody>
      </p:sp>
    </p:spTree>
    <p:extLst>
      <p:ext uri="{BB962C8B-B14F-4D97-AF65-F5344CB8AC3E}">
        <p14:creationId xmlns:p14="http://schemas.microsoft.com/office/powerpoint/2010/main" val="1338031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Shape 80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7" name="Shape 8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s-AR"/>
              <a:t>Al reconocer la imagen del tablero físico aparecerán las fichas referidas a cada participantes y el dado que al presionarlo habilitará un casillero de acuerdo al valor obtenido. Luego de habilitarse este casillero se deberá enfocar sobre el casillero y la aplicación reconocerá el marcador que hay en el. Al reconocerlo se reproducirá un video donde se efectuara una pregunta y el participante deberá responder.</a:t>
            </a:r>
          </a:p>
        </p:txBody>
      </p:sp>
    </p:spTree>
    <p:extLst>
      <p:ext uri="{BB962C8B-B14F-4D97-AF65-F5344CB8AC3E}">
        <p14:creationId xmlns:p14="http://schemas.microsoft.com/office/powerpoint/2010/main" val="1633521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Shape 82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1" name="Shape 82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s-AR"/>
              <a:t>Aqui se ve un diagrama conceptual de los componentes a nivel de scripts</a:t>
            </a:r>
          </a:p>
        </p:txBody>
      </p:sp>
    </p:spTree>
    <p:extLst>
      <p:ext uri="{BB962C8B-B14F-4D97-AF65-F5344CB8AC3E}">
        <p14:creationId xmlns:p14="http://schemas.microsoft.com/office/powerpoint/2010/main" val="1100405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Shape 8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8" name="Shape 82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a:t>Ahora hablaremos sobre el Imperio Re Contraataca</a:t>
            </a:r>
          </a:p>
        </p:txBody>
      </p:sp>
    </p:spTree>
    <p:extLst>
      <p:ext uri="{BB962C8B-B14F-4D97-AF65-F5344CB8AC3E}">
        <p14:creationId xmlns:p14="http://schemas.microsoft.com/office/powerpoint/2010/main" val="977950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Shape 8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a:t>El Imperio Re Contraataca consiste en una aplicación de entretenimiento que recrea un combate en el espacio basado en el mundo de Star Wars. Dentro de sus características principales presenta sobre la pantalla del dispositivo diversos objetos 3D con animaciones y efectos especiales como explosiones y campos de bonus. Además al final de la partida si el usuario logró superar alguno de los récords previamente establecidos dejar su marca en la tabla de puntajes.</a:t>
            </a:r>
          </a:p>
        </p:txBody>
      </p:sp>
    </p:spTree>
    <p:extLst>
      <p:ext uri="{BB962C8B-B14F-4D97-AF65-F5344CB8AC3E}">
        <p14:creationId xmlns:p14="http://schemas.microsoft.com/office/powerpoint/2010/main" val="3376023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Shape 84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7" name="Shape 847"/>
          <p:cNvSpPr txBox="1">
            <a:spLocks noGrp="1"/>
          </p:cNvSpPr>
          <p:nvPr>
            <p:ph type="body" idx="1"/>
          </p:nvPr>
        </p:nvSpPr>
        <p:spPr>
          <a:xfrm>
            <a:off x="685800" y="4400550"/>
            <a:ext cx="5486399" cy="3600599"/>
          </a:xfrm>
          <a:prstGeom prst="rect">
            <a:avLst/>
          </a:prstGeom>
        </p:spPr>
        <p:txBody>
          <a:bodyPr lIns="91425" tIns="91425" rIns="91425" bIns="91425" anchor="ctr" anchorCtr="0">
            <a:noAutofit/>
          </a:bodyPr>
          <a:lstStyle/>
          <a:p>
            <a:pPr lvl="0">
              <a:spcBef>
                <a:spcPts val="0"/>
              </a:spcBef>
              <a:buNone/>
            </a:pPr>
            <a:r>
              <a:rPr lang="es-AR"/>
              <a:t>A continuación se ve un diagrama conceptual de componentes a nivel de scripts</a:t>
            </a:r>
          </a:p>
        </p:txBody>
      </p:sp>
      <p:sp>
        <p:nvSpPr>
          <p:cNvPr id="848" name="Shape 848"/>
          <p:cNvSpPr txBox="1">
            <a:spLocks noGrp="1"/>
          </p:cNvSpPr>
          <p:nvPr>
            <p:ph type="sldNum" idx="12"/>
          </p:nvPr>
        </p:nvSpPr>
        <p:spPr>
          <a:xfrm>
            <a:off x="3884612" y="8685213"/>
            <a:ext cx="2971799" cy="458699"/>
          </a:xfrm>
          <a:prstGeom prst="rect">
            <a:avLst/>
          </a:prstGeom>
        </p:spPr>
        <p:txBody>
          <a:bodyPr lIns="91425" tIns="91425" rIns="91425" bIns="91425" anchor="b" anchorCtr="0">
            <a:noAutofit/>
          </a:bodyPr>
          <a:lstStyle/>
          <a:p>
            <a:pPr lvl="0" rtl="0">
              <a:spcBef>
                <a:spcPts val="0"/>
              </a:spcBef>
              <a:buClr>
                <a:srgbClr val="000000"/>
              </a:buClr>
              <a:buSzPct val="25000"/>
              <a:buFont typeface="Arial"/>
              <a:buNone/>
            </a:pPr>
            <a:endParaRPr/>
          </a:p>
          <a:p>
            <a:pPr lvl="1" rtl="0">
              <a:spcBef>
                <a:spcPts val="0"/>
              </a:spcBef>
              <a:buClr>
                <a:srgbClr val="000000"/>
              </a:buClr>
              <a:buSzPct val="25000"/>
              <a:buFont typeface="Arial"/>
              <a:buNone/>
            </a:pPr>
            <a:endParaRPr/>
          </a:p>
          <a:p>
            <a:pPr lvl="2" rtl="0">
              <a:spcBef>
                <a:spcPts val="0"/>
              </a:spcBef>
              <a:buClr>
                <a:srgbClr val="000000"/>
              </a:buClr>
              <a:buSzPct val="25000"/>
              <a:buFont typeface="Arial"/>
              <a:buNone/>
            </a:pPr>
            <a:endParaRPr/>
          </a:p>
          <a:p>
            <a:pPr lvl="3" rtl="0">
              <a:spcBef>
                <a:spcPts val="0"/>
              </a:spcBef>
              <a:buClr>
                <a:srgbClr val="000000"/>
              </a:buClr>
              <a:buSzPct val="25000"/>
              <a:buFont typeface="Arial"/>
              <a:buNone/>
            </a:pPr>
            <a:endParaRPr/>
          </a:p>
          <a:p>
            <a:pPr lvl="4" rtl="0">
              <a:spcBef>
                <a:spcPts val="0"/>
              </a:spcBef>
              <a:buClr>
                <a:srgbClr val="000000"/>
              </a:buClr>
              <a:buSzPct val="25000"/>
              <a:buFont typeface="Arial"/>
              <a:buNone/>
            </a:pPr>
            <a:endParaRPr/>
          </a:p>
          <a:p>
            <a:pPr lvl="5" rtl="0">
              <a:spcBef>
                <a:spcPts val="0"/>
              </a:spcBef>
              <a:buClr>
                <a:srgbClr val="000000"/>
              </a:buClr>
              <a:buSzPct val="25000"/>
              <a:buFont typeface="Arial"/>
              <a:buNone/>
            </a:pPr>
            <a:endParaRPr/>
          </a:p>
          <a:p>
            <a:pPr lvl="6" rtl="0">
              <a:spcBef>
                <a:spcPts val="0"/>
              </a:spcBef>
              <a:buClr>
                <a:srgbClr val="000000"/>
              </a:buClr>
              <a:buSzPct val="25000"/>
              <a:buFont typeface="Arial"/>
              <a:buNone/>
            </a:pPr>
            <a:endParaRPr/>
          </a:p>
          <a:p>
            <a:pPr lvl="7" rtl="0">
              <a:spcBef>
                <a:spcPts val="0"/>
              </a:spcBef>
              <a:buClr>
                <a:srgbClr val="000000"/>
              </a:buClr>
              <a:buSzPct val="25000"/>
              <a:buFont typeface="Arial"/>
              <a:buNone/>
            </a:pPr>
            <a:endParaRPr/>
          </a:p>
          <a:p>
            <a:pPr lvl="8">
              <a:spcBef>
                <a:spcPts val="0"/>
              </a:spcBef>
              <a:buClr>
                <a:srgbClr val="000000"/>
              </a:buClr>
              <a:buSzPct val="25000"/>
              <a:buFont typeface="Arial"/>
              <a:buNone/>
            </a:pPr>
            <a:endParaRPr/>
          </a:p>
        </p:txBody>
      </p:sp>
    </p:spTree>
    <p:extLst>
      <p:ext uri="{BB962C8B-B14F-4D97-AF65-F5344CB8AC3E}">
        <p14:creationId xmlns:p14="http://schemas.microsoft.com/office/powerpoint/2010/main" val="3262800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Shape 85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6" name="Shape 856"/>
          <p:cNvSpPr txBox="1">
            <a:spLocks noGrp="1"/>
          </p:cNvSpPr>
          <p:nvPr>
            <p:ph type="body" idx="1"/>
          </p:nvPr>
        </p:nvSpPr>
        <p:spPr>
          <a:xfrm>
            <a:off x="685800" y="4400550"/>
            <a:ext cx="5486399" cy="3600599"/>
          </a:xfrm>
          <a:prstGeom prst="rect">
            <a:avLst/>
          </a:prstGeom>
        </p:spPr>
        <p:txBody>
          <a:bodyPr lIns="91425" tIns="91425" rIns="91425" bIns="91425" anchor="ctr" anchorCtr="0">
            <a:noAutofit/>
          </a:bodyPr>
          <a:lstStyle/>
          <a:p>
            <a:pPr lvl="0">
              <a:spcBef>
                <a:spcPts val="0"/>
              </a:spcBef>
              <a:buNone/>
            </a:pPr>
            <a:r>
              <a:rPr lang="es-AR"/>
              <a:t>Este es el marcador del juego, el cual sirve de activador para que la aplicación móvil al reconocerlo presente sobre la pantalla del dispositivo los contenidos aumentados.</a:t>
            </a:r>
          </a:p>
        </p:txBody>
      </p:sp>
      <p:sp>
        <p:nvSpPr>
          <p:cNvPr id="857" name="Shape 857"/>
          <p:cNvSpPr txBox="1">
            <a:spLocks noGrp="1"/>
          </p:cNvSpPr>
          <p:nvPr>
            <p:ph type="sldNum" idx="12"/>
          </p:nvPr>
        </p:nvSpPr>
        <p:spPr>
          <a:xfrm>
            <a:off x="3884612" y="8685213"/>
            <a:ext cx="2971799" cy="458699"/>
          </a:xfrm>
          <a:prstGeom prst="rect">
            <a:avLst/>
          </a:prstGeom>
        </p:spPr>
        <p:txBody>
          <a:bodyPr lIns="91425" tIns="91425" rIns="91425" bIns="91425" anchor="b" anchorCtr="0">
            <a:noAutofit/>
          </a:bodyPr>
          <a:lstStyle/>
          <a:p>
            <a:pPr lvl="0" rtl="0">
              <a:spcBef>
                <a:spcPts val="0"/>
              </a:spcBef>
              <a:buClr>
                <a:srgbClr val="000000"/>
              </a:buClr>
              <a:buSzPct val="25000"/>
              <a:buFont typeface="Arial"/>
              <a:buNone/>
            </a:pPr>
            <a:endParaRPr/>
          </a:p>
          <a:p>
            <a:pPr lvl="1" rtl="0">
              <a:spcBef>
                <a:spcPts val="0"/>
              </a:spcBef>
              <a:buClr>
                <a:srgbClr val="000000"/>
              </a:buClr>
              <a:buSzPct val="25000"/>
              <a:buFont typeface="Arial"/>
              <a:buNone/>
            </a:pPr>
            <a:endParaRPr/>
          </a:p>
          <a:p>
            <a:pPr lvl="2" rtl="0">
              <a:spcBef>
                <a:spcPts val="0"/>
              </a:spcBef>
              <a:buClr>
                <a:srgbClr val="000000"/>
              </a:buClr>
              <a:buSzPct val="25000"/>
              <a:buFont typeface="Arial"/>
              <a:buNone/>
            </a:pPr>
            <a:endParaRPr/>
          </a:p>
          <a:p>
            <a:pPr lvl="3" rtl="0">
              <a:spcBef>
                <a:spcPts val="0"/>
              </a:spcBef>
              <a:buClr>
                <a:srgbClr val="000000"/>
              </a:buClr>
              <a:buSzPct val="25000"/>
              <a:buFont typeface="Arial"/>
              <a:buNone/>
            </a:pPr>
            <a:endParaRPr/>
          </a:p>
          <a:p>
            <a:pPr lvl="4" rtl="0">
              <a:spcBef>
                <a:spcPts val="0"/>
              </a:spcBef>
              <a:buClr>
                <a:srgbClr val="000000"/>
              </a:buClr>
              <a:buSzPct val="25000"/>
              <a:buFont typeface="Arial"/>
              <a:buNone/>
            </a:pPr>
            <a:endParaRPr/>
          </a:p>
          <a:p>
            <a:pPr lvl="5" rtl="0">
              <a:spcBef>
                <a:spcPts val="0"/>
              </a:spcBef>
              <a:buClr>
                <a:srgbClr val="000000"/>
              </a:buClr>
              <a:buSzPct val="25000"/>
              <a:buFont typeface="Arial"/>
              <a:buNone/>
            </a:pPr>
            <a:endParaRPr/>
          </a:p>
          <a:p>
            <a:pPr lvl="6" rtl="0">
              <a:spcBef>
                <a:spcPts val="0"/>
              </a:spcBef>
              <a:buClr>
                <a:srgbClr val="000000"/>
              </a:buClr>
              <a:buSzPct val="25000"/>
              <a:buFont typeface="Arial"/>
              <a:buNone/>
            </a:pPr>
            <a:endParaRPr/>
          </a:p>
          <a:p>
            <a:pPr lvl="7" rtl="0">
              <a:spcBef>
                <a:spcPts val="0"/>
              </a:spcBef>
              <a:buClr>
                <a:srgbClr val="000000"/>
              </a:buClr>
              <a:buSzPct val="25000"/>
              <a:buFont typeface="Arial"/>
              <a:buNone/>
            </a:pPr>
            <a:endParaRPr/>
          </a:p>
          <a:p>
            <a:pPr lvl="8">
              <a:spcBef>
                <a:spcPts val="0"/>
              </a:spcBef>
              <a:buClr>
                <a:srgbClr val="000000"/>
              </a:buClr>
              <a:buSzPct val="25000"/>
              <a:buFont typeface="Arial"/>
              <a:buNone/>
            </a:pPr>
            <a:endParaRPr/>
          </a:p>
        </p:txBody>
      </p:sp>
    </p:spTree>
    <p:extLst>
      <p:ext uri="{BB962C8B-B14F-4D97-AF65-F5344CB8AC3E}">
        <p14:creationId xmlns:p14="http://schemas.microsoft.com/office/powerpoint/2010/main" val="3261862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Shape 86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5" name="Shape 865"/>
          <p:cNvSpPr txBox="1">
            <a:spLocks noGrp="1"/>
          </p:cNvSpPr>
          <p:nvPr>
            <p:ph type="body" idx="1"/>
          </p:nvPr>
        </p:nvSpPr>
        <p:spPr>
          <a:xfrm>
            <a:off x="685800" y="4400550"/>
            <a:ext cx="5486399" cy="3600599"/>
          </a:xfrm>
          <a:prstGeom prst="rect">
            <a:avLst/>
          </a:prstGeom>
        </p:spPr>
        <p:txBody>
          <a:bodyPr lIns="91425" tIns="91425" rIns="91425" bIns="91425" anchor="ctr" anchorCtr="0">
            <a:noAutofit/>
          </a:bodyPr>
          <a:lstStyle/>
          <a:p>
            <a:pPr lvl="0">
              <a:spcBef>
                <a:spcPts val="0"/>
              </a:spcBef>
              <a:buNone/>
            </a:pPr>
            <a:r>
              <a:rPr lang="es-AR"/>
              <a:t>Y este son los contenidos aumentados que se muestran a partir del reconocimiento del marcador del juego. La estrella de la muerte estara ubicada en el centro del mismo y las naves iran apareciendo alrededor de ella a las cuales se debera dispararle y destruirlas para sumar puntaje.</a:t>
            </a:r>
          </a:p>
        </p:txBody>
      </p:sp>
      <p:sp>
        <p:nvSpPr>
          <p:cNvPr id="866" name="Shape 866"/>
          <p:cNvSpPr txBox="1">
            <a:spLocks noGrp="1"/>
          </p:cNvSpPr>
          <p:nvPr>
            <p:ph type="sldNum" idx="12"/>
          </p:nvPr>
        </p:nvSpPr>
        <p:spPr>
          <a:xfrm>
            <a:off x="3884612" y="8685213"/>
            <a:ext cx="2971799" cy="458699"/>
          </a:xfrm>
          <a:prstGeom prst="rect">
            <a:avLst/>
          </a:prstGeom>
        </p:spPr>
        <p:txBody>
          <a:bodyPr lIns="91425" tIns="91425" rIns="91425" bIns="91425" anchor="b" anchorCtr="0">
            <a:noAutofit/>
          </a:bodyPr>
          <a:lstStyle/>
          <a:p>
            <a:pPr lvl="0" rtl="0">
              <a:spcBef>
                <a:spcPts val="0"/>
              </a:spcBef>
              <a:buClr>
                <a:srgbClr val="000000"/>
              </a:buClr>
              <a:buSzPct val="25000"/>
              <a:buFont typeface="Arial"/>
              <a:buNone/>
            </a:pPr>
            <a:endParaRPr/>
          </a:p>
          <a:p>
            <a:pPr lvl="1" rtl="0">
              <a:spcBef>
                <a:spcPts val="0"/>
              </a:spcBef>
              <a:buClr>
                <a:srgbClr val="000000"/>
              </a:buClr>
              <a:buSzPct val="25000"/>
              <a:buFont typeface="Arial"/>
              <a:buNone/>
            </a:pPr>
            <a:endParaRPr/>
          </a:p>
          <a:p>
            <a:pPr lvl="2" rtl="0">
              <a:spcBef>
                <a:spcPts val="0"/>
              </a:spcBef>
              <a:buClr>
                <a:srgbClr val="000000"/>
              </a:buClr>
              <a:buSzPct val="25000"/>
              <a:buFont typeface="Arial"/>
              <a:buNone/>
            </a:pPr>
            <a:endParaRPr/>
          </a:p>
          <a:p>
            <a:pPr lvl="3" rtl="0">
              <a:spcBef>
                <a:spcPts val="0"/>
              </a:spcBef>
              <a:buClr>
                <a:srgbClr val="000000"/>
              </a:buClr>
              <a:buSzPct val="25000"/>
              <a:buFont typeface="Arial"/>
              <a:buNone/>
            </a:pPr>
            <a:endParaRPr/>
          </a:p>
          <a:p>
            <a:pPr lvl="4" rtl="0">
              <a:spcBef>
                <a:spcPts val="0"/>
              </a:spcBef>
              <a:buClr>
                <a:srgbClr val="000000"/>
              </a:buClr>
              <a:buSzPct val="25000"/>
              <a:buFont typeface="Arial"/>
              <a:buNone/>
            </a:pPr>
            <a:endParaRPr/>
          </a:p>
          <a:p>
            <a:pPr lvl="5" rtl="0">
              <a:spcBef>
                <a:spcPts val="0"/>
              </a:spcBef>
              <a:buClr>
                <a:srgbClr val="000000"/>
              </a:buClr>
              <a:buSzPct val="25000"/>
              <a:buFont typeface="Arial"/>
              <a:buNone/>
            </a:pPr>
            <a:endParaRPr/>
          </a:p>
          <a:p>
            <a:pPr lvl="6" rtl="0">
              <a:spcBef>
                <a:spcPts val="0"/>
              </a:spcBef>
              <a:buClr>
                <a:srgbClr val="000000"/>
              </a:buClr>
              <a:buSzPct val="25000"/>
              <a:buFont typeface="Arial"/>
              <a:buNone/>
            </a:pPr>
            <a:endParaRPr/>
          </a:p>
          <a:p>
            <a:pPr lvl="7" rtl="0">
              <a:spcBef>
                <a:spcPts val="0"/>
              </a:spcBef>
              <a:buClr>
                <a:srgbClr val="000000"/>
              </a:buClr>
              <a:buSzPct val="25000"/>
              <a:buFont typeface="Arial"/>
              <a:buNone/>
            </a:pPr>
            <a:endParaRPr/>
          </a:p>
          <a:p>
            <a:pPr lvl="8">
              <a:spcBef>
                <a:spcPts val="0"/>
              </a:spcBef>
              <a:buClr>
                <a:srgbClr val="000000"/>
              </a:buClr>
              <a:buSzPct val="25000"/>
              <a:buFont typeface="Arial"/>
              <a:buNone/>
            </a:pPr>
            <a:endParaRPr/>
          </a:p>
        </p:txBody>
      </p:sp>
    </p:spTree>
    <p:extLst>
      <p:ext uri="{BB962C8B-B14F-4D97-AF65-F5344CB8AC3E}">
        <p14:creationId xmlns:p14="http://schemas.microsoft.com/office/powerpoint/2010/main" val="14743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7" name="Shape 50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s-AR" sz="1200">
                <a:solidFill>
                  <a:schemeClr val="dk1"/>
                </a:solidFill>
              </a:rPr>
              <a:t>Para poder experimentar esta tecnología es necesario contar con cierto hardware:</a:t>
            </a:r>
          </a:p>
          <a:p>
            <a:pPr lvl="0" rtl="0">
              <a:spcBef>
                <a:spcPts val="0"/>
              </a:spcBef>
              <a:buClr>
                <a:schemeClr val="dk1"/>
              </a:buClr>
              <a:buSzPct val="25000"/>
              <a:buFont typeface="Arial"/>
              <a:buNone/>
            </a:pPr>
            <a:r>
              <a:rPr lang="es-AR" sz="1200">
                <a:solidFill>
                  <a:schemeClr val="dk1"/>
                </a:solidFill>
              </a:rPr>
              <a:t>	- Una cámara: es por donde ingresa la información real al sistema para ser procesada.</a:t>
            </a:r>
          </a:p>
          <a:p>
            <a:pPr lvl="0" rtl="0">
              <a:spcBef>
                <a:spcPts val="0"/>
              </a:spcBef>
              <a:buClr>
                <a:schemeClr val="dk1"/>
              </a:buClr>
              <a:buSzPct val="25000"/>
              <a:buFont typeface="Arial"/>
              <a:buNone/>
            </a:pPr>
            <a:r>
              <a:rPr lang="es-AR" sz="1200">
                <a:solidFill>
                  <a:schemeClr val="dk1"/>
                </a:solidFill>
              </a:rPr>
              <a:t>	- Unidad de procesos: es todo el hardware necesario para poder llevar a cabo el proceso de datos.</a:t>
            </a:r>
          </a:p>
          <a:p>
            <a:pPr lvl="0" rtl="0">
              <a:spcBef>
                <a:spcPts val="0"/>
              </a:spcBef>
              <a:buClr>
                <a:schemeClr val="dk1"/>
              </a:buClr>
              <a:buSzPct val="25000"/>
              <a:buFont typeface="Arial"/>
              <a:buNone/>
            </a:pPr>
            <a:r>
              <a:rPr lang="es-AR" sz="1200">
                <a:solidFill>
                  <a:schemeClr val="dk1"/>
                </a:solidFill>
              </a:rPr>
              <a:t>	- Un software de RA.</a:t>
            </a:r>
          </a:p>
          <a:p>
            <a:pPr lvl="0" rtl="0">
              <a:spcBef>
                <a:spcPts val="0"/>
              </a:spcBef>
              <a:buClr>
                <a:schemeClr val="dk1"/>
              </a:buClr>
              <a:buSzPct val="25000"/>
              <a:buFont typeface="Arial"/>
              <a:buNone/>
            </a:pPr>
            <a:r>
              <a:rPr lang="es-AR" sz="1200">
                <a:solidFill>
                  <a:schemeClr val="dk1"/>
                </a:solidFill>
              </a:rPr>
              <a:t>	- Una pantalla: por la cual el usuario podrá visualizar el ambiente aumentado, producto de lo anterior.</a:t>
            </a:r>
          </a:p>
          <a:p>
            <a:pPr lvl="0" rtl="0">
              <a:spcBef>
                <a:spcPts val="0"/>
              </a:spcBef>
              <a:buClr>
                <a:schemeClr val="dk1"/>
              </a:buClr>
              <a:buSzPct val="25000"/>
              <a:buFont typeface="Arial"/>
              <a:buNone/>
            </a:pPr>
            <a:endParaRPr sz="1200">
              <a:solidFill>
                <a:schemeClr val="dk1"/>
              </a:solidFill>
            </a:endParaRPr>
          </a:p>
          <a:p>
            <a:pPr lvl="0" rtl="0">
              <a:spcBef>
                <a:spcPts val="0"/>
              </a:spcBef>
              <a:buClr>
                <a:schemeClr val="dk1"/>
              </a:buClr>
              <a:buSzPct val="25000"/>
              <a:buFont typeface="Arial"/>
              <a:buNone/>
            </a:pPr>
            <a:r>
              <a:rPr lang="es-AR" sz="1200">
                <a:solidFill>
                  <a:schemeClr val="dk1"/>
                </a:solidFill>
              </a:rPr>
              <a:t>	La forma en que implementamos esta tecnología es por medio de Marcadores que sirven como objeto de reconocimiento sobre el cual se va a proyectar el contenido aumentado.</a:t>
            </a:r>
          </a:p>
          <a:p>
            <a:pPr lvl="0" rtl="0">
              <a:spcBef>
                <a:spcPts val="0"/>
              </a:spcBef>
              <a:buClr>
                <a:schemeClr val="dk1"/>
              </a:buClr>
              <a:buSzPct val="25000"/>
              <a:buFont typeface="Arial"/>
              <a:buNone/>
            </a:pPr>
            <a:r>
              <a:rPr lang="es-AR" sz="1200">
                <a:solidFill>
                  <a:schemeClr val="dk1"/>
                </a:solidFill>
              </a:rPr>
              <a:t>	Nosotros tomamos como Marcador a ciertas imágenes que el software de RA puede reconocer con un grado de facilidad.</a:t>
            </a:r>
          </a:p>
          <a:p>
            <a:pPr lvl="0" rtl="0">
              <a:spcBef>
                <a:spcPts val="0"/>
              </a:spcBef>
              <a:buClr>
                <a:schemeClr val="dk1"/>
              </a:buClr>
              <a:buSzPct val="25000"/>
              <a:buFont typeface="Arial"/>
              <a:buNone/>
            </a:pPr>
            <a:r>
              <a:rPr lang="es-AR" sz="1200">
                <a:solidFill>
                  <a:schemeClr val="dk1"/>
                </a:solidFill>
              </a:rPr>
              <a:t>	El contenido aumentado va desde texto e imágenes hasta videos y modelos 3D.</a:t>
            </a:r>
          </a:p>
        </p:txBody>
      </p:sp>
    </p:spTree>
    <p:extLst>
      <p:ext uri="{BB962C8B-B14F-4D97-AF65-F5344CB8AC3E}">
        <p14:creationId xmlns:p14="http://schemas.microsoft.com/office/powerpoint/2010/main" val="28661760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Shape 87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7" name="Shape 877"/>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8730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3" name="Shape 883"/>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s-AR" sz="1200">
                <a:solidFill>
                  <a:schemeClr val="dk1"/>
                </a:solidFill>
              </a:rPr>
              <a:t>Otras de las aplicaciones desarrolladas consistió en el poster aumentado</a:t>
            </a:r>
          </a:p>
        </p:txBody>
      </p:sp>
    </p:spTree>
    <p:extLst>
      <p:ext uri="{BB962C8B-B14F-4D97-AF65-F5344CB8AC3E}">
        <p14:creationId xmlns:p14="http://schemas.microsoft.com/office/powerpoint/2010/main" val="2764910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Shape 88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0" name="Shape 890"/>
          <p:cNvSpPr txBox="1">
            <a:spLocks noGrp="1"/>
          </p:cNvSpPr>
          <p:nvPr>
            <p:ph type="body" idx="1"/>
          </p:nvPr>
        </p:nvSpPr>
        <p:spPr>
          <a:xfrm>
            <a:off x="685800" y="4400550"/>
            <a:ext cx="5486399" cy="3600599"/>
          </a:xfrm>
          <a:prstGeom prst="rect">
            <a:avLst/>
          </a:prstGeom>
        </p:spPr>
        <p:txBody>
          <a:bodyPr lIns="91425" tIns="91425" rIns="91425" bIns="91425" anchor="ctr" anchorCtr="0">
            <a:noAutofit/>
          </a:bodyPr>
          <a:lstStyle/>
          <a:p>
            <a:pPr lvl="0">
              <a:spcBef>
                <a:spcPts val="0"/>
              </a:spcBef>
              <a:buNone/>
            </a:pPr>
            <a:r>
              <a:rPr lang="es-AR"/>
              <a:t>Esta aplicación tiene como objetivo el de aumentar un poster o folleto físico. Fue creado para el Workshop de Investigadores en Ciencias de la Computación del 2014 realizado en Tierra del Fuego. El contenido aumentado por la misma consiste en brindar datos sobre la universidad y de los integrantes del grupo y la posibilidad de ver el artículo presentado para dicho congreso.</a:t>
            </a:r>
          </a:p>
        </p:txBody>
      </p:sp>
      <p:sp>
        <p:nvSpPr>
          <p:cNvPr id="891" name="Shape 891"/>
          <p:cNvSpPr txBox="1">
            <a:spLocks noGrp="1"/>
          </p:cNvSpPr>
          <p:nvPr>
            <p:ph type="sldNum" idx="12"/>
          </p:nvPr>
        </p:nvSpPr>
        <p:spPr>
          <a:xfrm>
            <a:off x="3884612" y="8685213"/>
            <a:ext cx="2971799" cy="458699"/>
          </a:xfrm>
          <a:prstGeom prst="rect">
            <a:avLst/>
          </a:prstGeom>
        </p:spPr>
        <p:txBody>
          <a:bodyPr lIns="91425" tIns="91425" rIns="91425" bIns="91425" anchor="b" anchorCtr="0">
            <a:noAutofit/>
          </a:bodyPr>
          <a:lstStyle/>
          <a:p>
            <a:pPr lvl="0" rtl="0">
              <a:spcBef>
                <a:spcPts val="0"/>
              </a:spcBef>
              <a:buClr>
                <a:srgbClr val="000000"/>
              </a:buClr>
              <a:buSzPct val="25000"/>
              <a:buFont typeface="Arial"/>
              <a:buNone/>
            </a:pPr>
            <a:endParaRPr/>
          </a:p>
          <a:p>
            <a:pPr lvl="1" rtl="0">
              <a:spcBef>
                <a:spcPts val="0"/>
              </a:spcBef>
              <a:buClr>
                <a:srgbClr val="000000"/>
              </a:buClr>
              <a:buSzPct val="25000"/>
              <a:buFont typeface="Arial"/>
              <a:buNone/>
            </a:pPr>
            <a:endParaRPr/>
          </a:p>
          <a:p>
            <a:pPr lvl="2" rtl="0">
              <a:spcBef>
                <a:spcPts val="0"/>
              </a:spcBef>
              <a:buClr>
                <a:srgbClr val="000000"/>
              </a:buClr>
              <a:buSzPct val="25000"/>
              <a:buFont typeface="Arial"/>
              <a:buNone/>
            </a:pPr>
            <a:endParaRPr/>
          </a:p>
          <a:p>
            <a:pPr lvl="3" rtl="0">
              <a:spcBef>
                <a:spcPts val="0"/>
              </a:spcBef>
              <a:buClr>
                <a:srgbClr val="000000"/>
              </a:buClr>
              <a:buSzPct val="25000"/>
              <a:buFont typeface="Arial"/>
              <a:buNone/>
            </a:pPr>
            <a:endParaRPr/>
          </a:p>
          <a:p>
            <a:pPr lvl="4" rtl="0">
              <a:spcBef>
                <a:spcPts val="0"/>
              </a:spcBef>
              <a:buClr>
                <a:srgbClr val="000000"/>
              </a:buClr>
              <a:buSzPct val="25000"/>
              <a:buFont typeface="Arial"/>
              <a:buNone/>
            </a:pPr>
            <a:endParaRPr/>
          </a:p>
          <a:p>
            <a:pPr lvl="5" rtl="0">
              <a:spcBef>
                <a:spcPts val="0"/>
              </a:spcBef>
              <a:buClr>
                <a:srgbClr val="000000"/>
              </a:buClr>
              <a:buSzPct val="25000"/>
              <a:buFont typeface="Arial"/>
              <a:buNone/>
            </a:pPr>
            <a:endParaRPr/>
          </a:p>
          <a:p>
            <a:pPr lvl="6" rtl="0">
              <a:spcBef>
                <a:spcPts val="0"/>
              </a:spcBef>
              <a:buClr>
                <a:srgbClr val="000000"/>
              </a:buClr>
              <a:buSzPct val="25000"/>
              <a:buFont typeface="Arial"/>
              <a:buNone/>
            </a:pPr>
            <a:endParaRPr/>
          </a:p>
          <a:p>
            <a:pPr lvl="7" rtl="0">
              <a:spcBef>
                <a:spcPts val="0"/>
              </a:spcBef>
              <a:buClr>
                <a:srgbClr val="000000"/>
              </a:buClr>
              <a:buSzPct val="25000"/>
              <a:buFont typeface="Arial"/>
              <a:buNone/>
            </a:pPr>
            <a:endParaRPr/>
          </a:p>
          <a:p>
            <a:pPr lvl="8">
              <a:spcBef>
                <a:spcPts val="0"/>
              </a:spcBef>
              <a:buClr>
                <a:srgbClr val="000000"/>
              </a:buClr>
              <a:buSzPct val="25000"/>
              <a:buFont typeface="Arial"/>
              <a:buNone/>
            </a:pPr>
            <a:endParaRPr/>
          </a:p>
        </p:txBody>
      </p:sp>
    </p:spTree>
    <p:extLst>
      <p:ext uri="{BB962C8B-B14F-4D97-AF65-F5344CB8AC3E}">
        <p14:creationId xmlns:p14="http://schemas.microsoft.com/office/powerpoint/2010/main" val="22786373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Shape 89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0" name="Shape 900"/>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s-AR" sz="1200">
                <a:solidFill>
                  <a:schemeClr val="dk1"/>
                </a:solidFill>
              </a:rPr>
              <a:t>Otra de las aplicaciones presentadas para un evento fue el Mapa Aumentado</a:t>
            </a:r>
          </a:p>
        </p:txBody>
      </p:sp>
    </p:spTree>
    <p:extLst>
      <p:ext uri="{BB962C8B-B14F-4D97-AF65-F5344CB8AC3E}">
        <p14:creationId xmlns:p14="http://schemas.microsoft.com/office/powerpoint/2010/main" val="683146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7" name="Shape 907"/>
          <p:cNvSpPr txBox="1">
            <a:spLocks noGrp="1"/>
          </p:cNvSpPr>
          <p:nvPr>
            <p:ph type="body" idx="1"/>
          </p:nvPr>
        </p:nvSpPr>
        <p:spPr>
          <a:xfrm>
            <a:off x="685800" y="4400550"/>
            <a:ext cx="5486399" cy="3600599"/>
          </a:xfrm>
          <a:prstGeom prst="rect">
            <a:avLst/>
          </a:prstGeom>
        </p:spPr>
        <p:txBody>
          <a:bodyPr lIns="91425" tIns="91425" rIns="91425" bIns="91425" anchor="ctr" anchorCtr="0">
            <a:noAutofit/>
          </a:bodyPr>
          <a:lstStyle/>
          <a:p>
            <a:pPr lvl="0">
              <a:spcBef>
                <a:spcPts val="0"/>
              </a:spcBef>
              <a:buNone/>
            </a:pPr>
            <a:r>
              <a:rPr lang="es-AR"/>
              <a:t>Esta aplicación consiste en dar información bajo las temáticas de historia y geografía sobre la campaña realizada por San Martín para cruzar  Los Andes y sobre la fauna y flora de las diferentes regiones de nuestro país al reconocer un determinado mapa de la República Argentina.</a:t>
            </a:r>
          </a:p>
        </p:txBody>
      </p:sp>
      <p:sp>
        <p:nvSpPr>
          <p:cNvPr id="908" name="Shape 908"/>
          <p:cNvSpPr txBox="1">
            <a:spLocks noGrp="1"/>
          </p:cNvSpPr>
          <p:nvPr>
            <p:ph type="sldNum" idx="12"/>
          </p:nvPr>
        </p:nvSpPr>
        <p:spPr>
          <a:xfrm>
            <a:off x="3884612" y="8685213"/>
            <a:ext cx="2971799" cy="458699"/>
          </a:xfrm>
          <a:prstGeom prst="rect">
            <a:avLst/>
          </a:prstGeom>
        </p:spPr>
        <p:txBody>
          <a:bodyPr lIns="91425" tIns="91425" rIns="91425" bIns="91425" anchor="b" anchorCtr="0">
            <a:noAutofit/>
          </a:bodyPr>
          <a:lstStyle/>
          <a:p>
            <a:pPr lvl="0" rtl="0">
              <a:spcBef>
                <a:spcPts val="0"/>
              </a:spcBef>
              <a:buClr>
                <a:srgbClr val="000000"/>
              </a:buClr>
              <a:buSzPct val="25000"/>
              <a:buFont typeface="Arial"/>
              <a:buNone/>
            </a:pPr>
            <a:endParaRPr/>
          </a:p>
          <a:p>
            <a:pPr lvl="1" rtl="0">
              <a:spcBef>
                <a:spcPts val="0"/>
              </a:spcBef>
              <a:buClr>
                <a:srgbClr val="000000"/>
              </a:buClr>
              <a:buSzPct val="25000"/>
              <a:buFont typeface="Arial"/>
              <a:buNone/>
            </a:pPr>
            <a:endParaRPr/>
          </a:p>
          <a:p>
            <a:pPr lvl="2" rtl="0">
              <a:spcBef>
                <a:spcPts val="0"/>
              </a:spcBef>
              <a:buClr>
                <a:srgbClr val="000000"/>
              </a:buClr>
              <a:buSzPct val="25000"/>
              <a:buFont typeface="Arial"/>
              <a:buNone/>
            </a:pPr>
            <a:endParaRPr/>
          </a:p>
          <a:p>
            <a:pPr lvl="3" rtl="0">
              <a:spcBef>
                <a:spcPts val="0"/>
              </a:spcBef>
              <a:buClr>
                <a:srgbClr val="000000"/>
              </a:buClr>
              <a:buSzPct val="25000"/>
              <a:buFont typeface="Arial"/>
              <a:buNone/>
            </a:pPr>
            <a:endParaRPr/>
          </a:p>
          <a:p>
            <a:pPr lvl="4" rtl="0">
              <a:spcBef>
                <a:spcPts val="0"/>
              </a:spcBef>
              <a:buClr>
                <a:srgbClr val="000000"/>
              </a:buClr>
              <a:buSzPct val="25000"/>
              <a:buFont typeface="Arial"/>
              <a:buNone/>
            </a:pPr>
            <a:endParaRPr/>
          </a:p>
          <a:p>
            <a:pPr lvl="5" rtl="0">
              <a:spcBef>
                <a:spcPts val="0"/>
              </a:spcBef>
              <a:buClr>
                <a:srgbClr val="000000"/>
              </a:buClr>
              <a:buSzPct val="25000"/>
              <a:buFont typeface="Arial"/>
              <a:buNone/>
            </a:pPr>
            <a:endParaRPr/>
          </a:p>
          <a:p>
            <a:pPr lvl="6" rtl="0">
              <a:spcBef>
                <a:spcPts val="0"/>
              </a:spcBef>
              <a:buClr>
                <a:srgbClr val="000000"/>
              </a:buClr>
              <a:buSzPct val="25000"/>
              <a:buFont typeface="Arial"/>
              <a:buNone/>
            </a:pPr>
            <a:endParaRPr/>
          </a:p>
          <a:p>
            <a:pPr lvl="7" rtl="0">
              <a:spcBef>
                <a:spcPts val="0"/>
              </a:spcBef>
              <a:buClr>
                <a:srgbClr val="000000"/>
              </a:buClr>
              <a:buSzPct val="25000"/>
              <a:buFont typeface="Arial"/>
              <a:buNone/>
            </a:pPr>
            <a:endParaRPr/>
          </a:p>
          <a:p>
            <a:pPr lvl="8">
              <a:spcBef>
                <a:spcPts val="0"/>
              </a:spcBef>
              <a:buClr>
                <a:srgbClr val="000000"/>
              </a:buClr>
              <a:buSzPct val="25000"/>
              <a:buFont typeface="Arial"/>
              <a:buNone/>
            </a:pPr>
            <a:endParaRPr/>
          </a:p>
        </p:txBody>
      </p:sp>
    </p:spTree>
    <p:extLst>
      <p:ext uri="{BB962C8B-B14F-4D97-AF65-F5344CB8AC3E}">
        <p14:creationId xmlns:p14="http://schemas.microsoft.com/office/powerpoint/2010/main" val="18679333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8" name="Shape 918"/>
          <p:cNvSpPr txBox="1">
            <a:spLocks noGrp="1"/>
          </p:cNvSpPr>
          <p:nvPr>
            <p:ph type="body" idx="1"/>
          </p:nvPr>
        </p:nvSpPr>
        <p:spPr>
          <a:xfrm>
            <a:off x="685800" y="4400550"/>
            <a:ext cx="5486399" cy="3600599"/>
          </a:xfrm>
          <a:prstGeom prst="rect">
            <a:avLst/>
          </a:prstGeom>
        </p:spPr>
        <p:txBody>
          <a:bodyPr lIns="91425" tIns="91425" rIns="91425" bIns="91425" anchor="ctr" anchorCtr="0">
            <a:noAutofit/>
          </a:bodyPr>
          <a:lstStyle/>
          <a:p>
            <a:pPr lvl="0">
              <a:spcBef>
                <a:spcPts val="0"/>
              </a:spcBef>
              <a:buNone/>
            </a:pPr>
            <a:r>
              <a:rPr lang="es-AR"/>
              <a:t>Fue presentada en el congreso TEYET 2014, como prueba de concepto de una herramienta de Realidad Aumentada para la Explotación de Material Didáctico Tradicional.</a:t>
            </a:r>
          </a:p>
        </p:txBody>
      </p:sp>
      <p:sp>
        <p:nvSpPr>
          <p:cNvPr id="919" name="Shape 919"/>
          <p:cNvSpPr txBox="1">
            <a:spLocks noGrp="1"/>
          </p:cNvSpPr>
          <p:nvPr>
            <p:ph type="sldNum" idx="12"/>
          </p:nvPr>
        </p:nvSpPr>
        <p:spPr>
          <a:xfrm>
            <a:off x="3884612" y="8685213"/>
            <a:ext cx="2971799" cy="458699"/>
          </a:xfrm>
          <a:prstGeom prst="rect">
            <a:avLst/>
          </a:prstGeom>
        </p:spPr>
        <p:txBody>
          <a:bodyPr lIns="91425" tIns="91425" rIns="91425" bIns="91425" anchor="b" anchorCtr="0">
            <a:noAutofit/>
          </a:bodyPr>
          <a:lstStyle/>
          <a:p>
            <a:pPr lvl="0" rtl="0">
              <a:spcBef>
                <a:spcPts val="0"/>
              </a:spcBef>
              <a:buClr>
                <a:srgbClr val="000000"/>
              </a:buClr>
              <a:buSzPct val="25000"/>
              <a:buFont typeface="Arial"/>
              <a:buNone/>
            </a:pPr>
            <a:endParaRPr/>
          </a:p>
          <a:p>
            <a:pPr lvl="1" rtl="0">
              <a:spcBef>
                <a:spcPts val="0"/>
              </a:spcBef>
              <a:buClr>
                <a:srgbClr val="000000"/>
              </a:buClr>
              <a:buSzPct val="25000"/>
              <a:buFont typeface="Arial"/>
              <a:buNone/>
            </a:pPr>
            <a:endParaRPr/>
          </a:p>
          <a:p>
            <a:pPr lvl="2" rtl="0">
              <a:spcBef>
                <a:spcPts val="0"/>
              </a:spcBef>
              <a:buClr>
                <a:srgbClr val="000000"/>
              </a:buClr>
              <a:buSzPct val="25000"/>
              <a:buFont typeface="Arial"/>
              <a:buNone/>
            </a:pPr>
            <a:endParaRPr/>
          </a:p>
          <a:p>
            <a:pPr lvl="3" rtl="0">
              <a:spcBef>
                <a:spcPts val="0"/>
              </a:spcBef>
              <a:buClr>
                <a:srgbClr val="000000"/>
              </a:buClr>
              <a:buSzPct val="25000"/>
              <a:buFont typeface="Arial"/>
              <a:buNone/>
            </a:pPr>
            <a:endParaRPr/>
          </a:p>
          <a:p>
            <a:pPr lvl="4" rtl="0">
              <a:spcBef>
                <a:spcPts val="0"/>
              </a:spcBef>
              <a:buClr>
                <a:srgbClr val="000000"/>
              </a:buClr>
              <a:buSzPct val="25000"/>
              <a:buFont typeface="Arial"/>
              <a:buNone/>
            </a:pPr>
            <a:endParaRPr/>
          </a:p>
          <a:p>
            <a:pPr lvl="5" rtl="0">
              <a:spcBef>
                <a:spcPts val="0"/>
              </a:spcBef>
              <a:buClr>
                <a:srgbClr val="000000"/>
              </a:buClr>
              <a:buSzPct val="25000"/>
              <a:buFont typeface="Arial"/>
              <a:buNone/>
            </a:pPr>
            <a:endParaRPr/>
          </a:p>
          <a:p>
            <a:pPr lvl="6" rtl="0">
              <a:spcBef>
                <a:spcPts val="0"/>
              </a:spcBef>
              <a:buClr>
                <a:srgbClr val="000000"/>
              </a:buClr>
              <a:buSzPct val="25000"/>
              <a:buFont typeface="Arial"/>
              <a:buNone/>
            </a:pPr>
            <a:endParaRPr/>
          </a:p>
          <a:p>
            <a:pPr lvl="7" rtl="0">
              <a:spcBef>
                <a:spcPts val="0"/>
              </a:spcBef>
              <a:buClr>
                <a:srgbClr val="000000"/>
              </a:buClr>
              <a:buSzPct val="25000"/>
              <a:buFont typeface="Arial"/>
              <a:buNone/>
            </a:pPr>
            <a:endParaRPr/>
          </a:p>
          <a:p>
            <a:pPr lvl="8">
              <a:spcBef>
                <a:spcPts val="0"/>
              </a:spcBef>
              <a:buClr>
                <a:srgbClr val="000000"/>
              </a:buClr>
              <a:buSzPct val="25000"/>
              <a:buFont typeface="Arial"/>
              <a:buNone/>
            </a:pPr>
            <a:endParaRPr/>
          </a:p>
        </p:txBody>
      </p:sp>
    </p:spTree>
    <p:extLst>
      <p:ext uri="{BB962C8B-B14F-4D97-AF65-F5344CB8AC3E}">
        <p14:creationId xmlns:p14="http://schemas.microsoft.com/office/powerpoint/2010/main" val="2609829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Shape 92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7" name="Shape 927"/>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124563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Shape 9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3" name="Shape 9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Al estar el sistema basado en la web nos permitirá colocar las instancias aumentadas directamente en la nube.</a:t>
            </a:r>
            <a:r>
              <a:rPr lang="es-AR" sz="1200" b="0" i="0" u="none" strike="noStrike" cap="none">
                <a:solidFill>
                  <a:schemeClr val="dk1"/>
                </a:solidFill>
                <a:latin typeface="Arial"/>
                <a:ea typeface="Arial"/>
                <a:cs typeface="Arial"/>
                <a:sym typeface="Arial"/>
              </a:rPr>
              <a:t> </a:t>
            </a:r>
            <a:r>
              <a:rPr lang="es-AR" sz="1800" b="0" i="0" u="none" strike="noStrike" cap="none">
                <a:solidFill>
                  <a:schemeClr val="dk1"/>
                </a:solidFill>
                <a:latin typeface="Arial"/>
                <a:ea typeface="Arial"/>
                <a:cs typeface="Arial"/>
                <a:sym typeface="Arial"/>
              </a:rPr>
              <a:t>Se simplificará el compartir las instancias entre usuarios, tanto para su explotación como para su confección, al no tener que distribuir un archivo de instalación android (apk) sino simplemente un link que puede ser publicado en cualquier red social, a través de una única aplicación móvil.</a:t>
            </a:r>
          </a:p>
        </p:txBody>
      </p:sp>
    </p:spTree>
    <p:extLst>
      <p:ext uri="{BB962C8B-B14F-4D97-AF65-F5344CB8AC3E}">
        <p14:creationId xmlns:p14="http://schemas.microsoft.com/office/powerpoint/2010/main" val="22699231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42" name="Shape 94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El proceso de aumentación abarca todas las etapas necesarias para crear y publicar un catálogo virtual aumentado.</a:t>
            </a:r>
          </a:p>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Denominaremos al usuario de la aplicación web del sistema de catálogos como “Creador de Contenidos”. Este es el autor de catálogos virtuales aumentados.</a:t>
            </a:r>
          </a:p>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Ejemplos de Generadores de Contenidos y catálogos virtuales aumentados aplicados:</a:t>
            </a:r>
          </a:p>
          <a:p>
            <a:pPr marL="342900" marR="0" lvl="0" indent="-342900" algn="l" rtl="0">
              <a:spcBef>
                <a:spcPts val="0"/>
              </a:spcBef>
              <a:buClr>
                <a:schemeClr val="dk1"/>
              </a:buClr>
              <a:buSzPct val="100000"/>
              <a:buFont typeface="Arial"/>
              <a:buAutoNum type="arabicParenR"/>
            </a:pPr>
            <a:r>
              <a:rPr lang="es-AR" sz="1800" b="0" i="0" u="none" strike="noStrike" cap="none">
                <a:solidFill>
                  <a:schemeClr val="dk1"/>
                </a:solidFill>
                <a:latin typeface="Arial"/>
                <a:ea typeface="Arial"/>
                <a:cs typeface="Arial"/>
                <a:sym typeface="Arial"/>
              </a:rPr>
              <a:t>CC: profesor	CVA: mapa mundial		Cont: corrientes oceánicas </a:t>
            </a:r>
          </a:p>
          <a:p>
            <a:pPr marL="342900" marR="0" lvl="0" indent="-342900" algn="l" rtl="0">
              <a:spcBef>
                <a:spcPts val="0"/>
              </a:spcBef>
              <a:buClr>
                <a:schemeClr val="dk1"/>
              </a:buClr>
              <a:buSzPct val="100000"/>
              <a:buFont typeface="Arial"/>
              <a:buAutoNum type="arabicParenR"/>
            </a:pPr>
            <a:r>
              <a:rPr lang="es-AR" sz="1800" b="0" i="0" u="none" strike="noStrike" cap="none">
                <a:solidFill>
                  <a:schemeClr val="dk1"/>
                </a:solidFill>
                <a:latin typeface="Arial"/>
                <a:ea typeface="Arial"/>
                <a:cs typeface="Arial"/>
                <a:sym typeface="Arial"/>
              </a:rPr>
              <a:t>CC: meteorólogo	CVA: mapa de cierta región	Cont: vientos y precipitaciones </a:t>
            </a:r>
          </a:p>
          <a:p>
            <a:pPr marL="342900" marR="0" lvl="0" indent="-342900" algn="l" rtl="0">
              <a:spcBef>
                <a:spcPts val="0"/>
              </a:spcBef>
              <a:buClr>
                <a:schemeClr val="dk1"/>
              </a:buClr>
              <a:buSzPct val="100000"/>
              <a:buFont typeface="Arial"/>
              <a:buAutoNum type="arabicParenR"/>
            </a:pPr>
            <a:r>
              <a:rPr lang="es-AR" sz="1800" b="0" i="0" u="none" strike="noStrike" cap="none">
                <a:solidFill>
                  <a:schemeClr val="dk1"/>
                </a:solidFill>
                <a:latin typeface="Arial"/>
                <a:ea typeface="Arial"/>
                <a:cs typeface="Arial"/>
                <a:sym typeface="Arial"/>
              </a:rPr>
              <a:t>CC: arquitecto	CVA: planos de una construcción	Cont: vistas 3D de cada plano</a:t>
            </a:r>
          </a:p>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41627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Shape 9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50" name="Shape 9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Una vez iniciada la sesión en el sistema, agregamos un nuevo catálogo.</a:t>
            </a:r>
          </a:p>
        </p:txBody>
      </p:sp>
    </p:spTree>
    <p:extLst>
      <p:ext uri="{BB962C8B-B14F-4D97-AF65-F5344CB8AC3E}">
        <p14:creationId xmlns:p14="http://schemas.microsoft.com/office/powerpoint/2010/main" val="2360100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5" name="Shape 515"/>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79933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Shape 9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A modo de ejemplo, vamos a crear un catálogo que contenga un folleto aumentado de la película Viudas (filmada en UNLaM).</a:t>
            </a:r>
            <a:br>
              <a:rPr lang="es-AR" sz="1800" b="0" i="0" u="none" strike="noStrike" cap="none">
                <a:solidFill>
                  <a:schemeClr val="dk1"/>
                </a:solidFill>
                <a:latin typeface="Arial"/>
                <a:ea typeface="Arial"/>
                <a:cs typeface="Arial"/>
                <a:sym typeface="Arial"/>
              </a:rPr>
            </a:br>
            <a:r>
              <a:rPr lang="es-AR" sz="1800" b="0" i="0" u="none" strike="noStrike" cap="none">
                <a:solidFill>
                  <a:schemeClr val="dk1"/>
                </a:solidFill>
                <a:latin typeface="Arial"/>
                <a:ea typeface="Arial"/>
                <a:cs typeface="Arial"/>
                <a:sym typeface="Arial"/>
              </a:rPr>
              <a:t>Tipos de catálogo:</a:t>
            </a:r>
          </a:p>
          <a:p>
            <a:pPr marL="457200" marR="0" lvl="0" indent="-342900" algn="l" rtl="0">
              <a:spcBef>
                <a:spcPts val="0"/>
              </a:spcBef>
              <a:buClr>
                <a:schemeClr val="dk1"/>
              </a:buClr>
              <a:buSzPct val="100000"/>
              <a:buFont typeface="Arial"/>
              <a:buChar char="●"/>
            </a:pPr>
            <a:r>
              <a:rPr lang="es-AR" sz="1800" b="0" i="0" u="none" strike="noStrike" cap="none">
                <a:solidFill>
                  <a:schemeClr val="dk1"/>
                </a:solidFill>
                <a:latin typeface="Arial"/>
                <a:ea typeface="Arial"/>
                <a:cs typeface="Arial"/>
                <a:sym typeface="Arial"/>
              </a:rPr>
              <a:t>Predefined: proveen marcadores preseleccionados.</a:t>
            </a:r>
          </a:p>
          <a:p>
            <a:pPr marL="457200" marR="0" lvl="0" indent="-342900" algn="l" rtl="0">
              <a:spcBef>
                <a:spcPts val="0"/>
              </a:spcBef>
              <a:buClr>
                <a:schemeClr val="dk1"/>
              </a:buClr>
              <a:buSzPct val="100000"/>
              <a:buFont typeface="Arial"/>
              <a:buChar char="●"/>
            </a:pPr>
            <a:r>
              <a:rPr lang="es-AR" sz="1800" b="0" i="0" u="none" strike="noStrike" cap="none">
                <a:solidFill>
                  <a:schemeClr val="dk1"/>
                </a:solidFill>
                <a:latin typeface="Arial"/>
                <a:ea typeface="Arial"/>
                <a:cs typeface="Arial"/>
                <a:sym typeface="Arial"/>
              </a:rPr>
              <a:t>Frame: los marcadores requieren tener un marco blanco y negro definido por el sistema.</a:t>
            </a:r>
          </a:p>
          <a:p>
            <a:pPr marL="457200" marR="0" lvl="0" indent="-342900" algn="l" rtl="0">
              <a:spcBef>
                <a:spcPts val="0"/>
              </a:spcBef>
              <a:buClr>
                <a:schemeClr val="dk1"/>
              </a:buClr>
              <a:buSzPct val="100000"/>
              <a:buFont typeface="Arial"/>
              <a:buChar char="●"/>
            </a:pPr>
            <a:r>
              <a:rPr lang="es-AR" sz="1800" b="0" i="0" u="none" strike="noStrike" cap="none">
                <a:solidFill>
                  <a:schemeClr val="dk1"/>
                </a:solidFill>
                <a:latin typeface="Arial"/>
                <a:ea typeface="Arial"/>
                <a:cs typeface="Arial"/>
                <a:sym typeface="Arial"/>
              </a:rPr>
              <a:t>Image: aún no disponibles. Requieren de un tiempo de procesamiento.</a:t>
            </a:r>
          </a:p>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QR se autogenera una vez guardados los cambios.</a:t>
            </a:r>
          </a:p>
        </p:txBody>
      </p:sp>
    </p:spTree>
    <p:extLst>
      <p:ext uri="{BB962C8B-B14F-4D97-AF65-F5344CB8AC3E}">
        <p14:creationId xmlns:p14="http://schemas.microsoft.com/office/powerpoint/2010/main" val="7786438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3" name="Shape 97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029308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4" name="Shape 98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277316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Shape 9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26494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9" name="Shape 10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Agregamos a modo de ejemplo un contenido tipo texto con información básica de la película y un contenido tipo imagen con un retrato del director.</a:t>
            </a:r>
          </a:p>
          <a:p>
            <a:pPr marL="0" marR="0" lvl="0" indent="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Luego, ajustamos los valores de posicionamiento y orientación relativos del contenido.</a:t>
            </a:r>
          </a:p>
          <a:p>
            <a:pPr marL="0" marR="0" lvl="0" indent="0" algn="l" rtl="0">
              <a:spcBef>
                <a:spcPts val="0"/>
              </a:spcBef>
              <a:buClr>
                <a:schemeClr val="dk1"/>
              </a:buClr>
              <a:buSzPct val="25000"/>
              <a:buFont typeface="Arial"/>
              <a:buNone/>
            </a:pPr>
            <a:r>
              <a:rPr lang="es-AR" sz="1800" b="0" i="0" u="none" strike="noStrike" cap="none">
                <a:solidFill>
                  <a:schemeClr val="dk1"/>
                </a:solidFill>
                <a:latin typeface="Arial"/>
                <a:ea typeface="Arial"/>
                <a:cs typeface="Arial"/>
                <a:sym typeface="Arial"/>
              </a:rPr>
              <a:t>Finalmente, guardamos el contenido.</a:t>
            </a:r>
          </a:p>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9732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0" name="Shape 102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62020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Shape 1040"/>
          <p:cNvSpPr>
            <a:spLocks noGrp="1" noRot="1" noChangeAspect="1"/>
          </p:cNvSpPr>
          <p:nvPr>
            <p:ph type="sldImg" idx="2"/>
          </p:nvPr>
        </p:nvSpPr>
        <p:spPr>
          <a:xfrm>
            <a:off x="685800" y="1143000"/>
            <a:ext cx="5486399" cy="308609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1" name="Shape 1041"/>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s-AR" sz="1200" b="0" i="0" u="none" strike="noStrike" cap="none">
                <a:solidFill>
                  <a:schemeClr val="dk1"/>
                </a:solidFill>
                <a:latin typeface="Arial"/>
                <a:ea typeface="Arial"/>
                <a:cs typeface="Arial"/>
                <a:sym typeface="Arial"/>
              </a:rPr>
              <a:t>Indicar que en próxima versión se van a poder utilizar otros tipos de marcadores</a:t>
            </a:r>
          </a:p>
          <a:p>
            <a:pPr marL="0" marR="0" lvl="0" indent="0" algn="l" rtl="0">
              <a:spcBef>
                <a:spcPts val="0"/>
              </a:spcBef>
              <a:buClr>
                <a:schemeClr val="dk1"/>
              </a:buClr>
              <a:buSzPct val="25000"/>
              <a:buFont typeface="Arial"/>
              <a:buNone/>
            </a:pPr>
            <a:r>
              <a:rPr lang="es-AR" sz="1200" b="0" i="0" u="none" strike="noStrike" cap="none">
                <a:solidFill>
                  <a:schemeClr val="dk1"/>
                </a:solidFill>
                <a:latin typeface="Arial"/>
                <a:ea typeface="Arial"/>
                <a:cs typeface="Arial"/>
                <a:sym typeface="Arial"/>
              </a:rPr>
              <a:t>Modelos 3D ya están andando.</a:t>
            </a:r>
          </a:p>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s-AR" sz="1200" b="0" i="0" u="none" strike="noStrike" cap="none">
                <a:solidFill>
                  <a:schemeClr val="dk1"/>
                </a:solidFill>
                <a:latin typeface="Arial"/>
                <a:ea typeface="Arial"/>
                <a:cs typeface="Arial"/>
                <a:sym typeface="Arial"/>
              </a:rPr>
              <a:t>Próximo:</a:t>
            </a:r>
          </a:p>
          <a:p>
            <a:pPr marL="0" marR="0" lvl="0" indent="0" algn="l" rtl="0">
              <a:spcBef>
                <a:spcPts val="0"/>
              </a:spcBef>
              <a:buClr>
                <a:schemeClr val="dk1"/>
              </a:buClr>
              <a:buSzPct val="25000"/>
              <a:buFont typeface="Arial"/>
              <a:buNone/>
            </a:pPr>
            <a:r>
              <a:rPr lang="es-AR" sz="1200" b="0" i="0" u="none" strike="noStrike" cap="none">
                <a:solidFill>
                  <a:schemeClr val="dk1"/>
                </a:solidFill>
                <a:latin typeface="Arial"/>
                <a:ea typeface="Arial"/>
                <a:cs typeface="Arial"/>
                <a:sym typeface="Arial"/>
              </a:rPr>
              <a:t>-- Nuevos tipos de Marcadores</a:t>
            </a:r>
          </a:p>
          <a:p>
            <a:pPr marL="0" marR="0" lvl="0" indent="0" algn="l" rtl="0">
              <a:spcBef>
                <a:spcPts val="0"/>
              </a:spcBef>
              <a:buClr>
                <a:schemeClr val="dk1"/>
              </a:buClr>
              <a:buSzPct val="25000"/>
              <a:buFont typeface="Arial"/>
              <a:buNone/>
            </a:pPr>
            <a:r>
              <a:rPr lang="es-AR" sz="1200" b="0" i="0" u="none" strike="noStrike" cap="none">
                <a:solidFill>
                  <a:schemeClr val="dk1"/>
                </a:solidFill>
                <a:latin typeface="Arial"/>
                <a:ea typeface="Arial"/>
                <a:cs typeface="Arial"/>
                <a:sym typeface="Arial"/>
              </a:rPr>
              <a:t>-- Catalogos Tematicos</a:t>
            </a:r>
          </a:p>
          <a:p>
            <a:pPr marL="0" marR="0" lvl="0" indent="0" algn="l" rtl="0">
              <a:spcBef>
                <a:spcPts val="0"/>
              </a:spcBef>
              <a:buClr>
                <a:schemeClr val="dk1"/>
              </a:buClr>
              <a:buSzPct val="25000"/>
              <a:buFont typeface="Arial"/>
              <a:buNone/>
            </a:pPr>
            <a:r>
              <a:rPr lang="es-AR" sz="1200" b="0" i="0" u="none" strike="noStrike" cap="none">
                <a:solidFill>
                  <a:schemeClr val="dk1"/>
                </a:solidFill>
                <a:latin typeface="Arial"/>
                <a:ea typeface="Arial"/>
                <a:cs typeface="Arial"/>
                <a:sym typeface="Arial"/>
              </a:rPr>
              <a:t>-- Integración con Redes Sociales</a:t>
            </a:r>
          </a:p>
          <a:p>
            <a:pPr marL="0" marR="0" lvl="0" indent="0" algn="l" rtl="0">
              <a:spcBef>
                <a:spcPts val="0"/>
              </a:spcBef>
              <a:buClr>
                <a:schemeClr val="dk1"/>
              </a:buClr>
              <a:buSzPct val="25000"/>
              <a:buFont typeface="Arial"/>
              <a:buNone/>
            </a:pPr>
            <a:r>
              <a:rPr lang="es-AR" sz="1200" b="0" i="0" u="none" strike="noStrike" cap="none">
                <a:solidFill>
                  <a:schemeClr val="dk1"/>
                </a:solidFill>
                <a:latin typeface="Arial"/>
                <a:ea typeface="Arial"/>
                <a:cs typeface="Arial"/>
                <a:sym typeface="Arial"/>
              </a:rPr>
              <a:t>-- Geoposicionamiento</a:t>
            </a:r>
          </a:p>
          <a:p>
            <a:pPr marL="0" marR="0" lvl="0" indent="0" algn="l" rtl="0">
              <a:spcBef>
                <a:spcPts val="0"/>
              </a:spcBef>
              <a:buClr>
                <a:schemeClr val="dk1"/>
              </a:buClr>
              <a:buSzPct val="25000"/>
              <a:buFont typeface="Arial"/>
              <a:buNone/>
            </a:pPr>
            <a:r>
              <a:rPr lang="es-AR" sz="1200" b="0" i="0" u="none" strike="noStrike" cap="none">
                <a:solidFill>
                  <a:schemeClr val="dk1"/>
                </a:solidFill>
                <a:latin typeface="Arial"/>
                <a:ea typeface="Arial"/>
                <a:cs typeface="Arial"/>
                <a:sym typeface="Arial"/>
              </a:rPr>
              <a:t>-- Contenido de Video</a:t>
            </a:r>
          </a:p>
          <a:p>
            <a:pPr marL="0" marR="0" lvl="0" indent="0" algn="l" rtl="0">
              <a:spcBef>
                <a:spcPts val="0"/>
              </a:spcBef>
              <a:buClr>
                <a:schemeClr val="dk1"/>
              </a:buClr>
              <a:buSzPct val="25000"/>
              <a:buFont typeface="Arial"/>
              <a:buNone/>
            </a:pPr>
            <a:r>
              <a:rPr lang="es-AR" sz="1200" b="0" i="0" u="none" strike="noStrike" cap="none">
                <a:solidFill>
                  <a:schemeClr val="dk1"/>
                </a:solidFill>
                <a:latin typeface="Arial"/>
                <a:ea typeface="Arial"/>
                <a:cs typeface="Arial"/>
                <a:sym typeface="Arial"/>
              </a:rPr>
              <a:t>-- Contenidos Dinamicos</a:t>
            </a:r>
          </a:p>
        </p:txBody>
      </p:sp>
    </p:spTree>
    <p:extLst>
      <p:ext uri="{BB962C8B-B14F-4D97-AF65-F5344CB8AC3E}">
        <p14:creationId xmlns:p14="http://schemas.microsoft.com/office/powerpoint/2010/main" val="4536512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Shape 10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49" name="Shape 104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b="0" i="0" u="none" strike="noStrike" cap="none">
                <a:solidFill>
                  <a:schemeClr val="dk1"/>
                </a:solidFill>
                <a:latin typeface="Arial"/>
                <a:ea typeface="Arial"/>
                <a:cs typeface="Arial"/>
                <a:sym typeface="Arial"/>
              </a:rPr>
              <a:t>Actualmente se continúa trabajando en diversas áreas de desarrollo que ayudarán a enriquecer en términos de funcionalidad al sistema actual de Catálogos Virtuales Aumentados.</a:t>
            </a:r>
          </a:p>
          <a:p>
            <a:pPr marL="457200" marR="0" lvl="0" indent="-317500" algn="l" rtl="0">
              <a:spcBef>
                <a:spcPts val="0"/>
              </a:spcBef>
              <a:buClr>
                <a:schemeClr val="dk1"/>
              </a:buClr>
              <a:buSzPct val="100000"/>
              <a:buFont typeface="Arial"/>
              <a:buChar char="●"/>
            </a:pPr>
            <a:r>
              <a:rPr lang="es-AR" sz="1200" b="0" i="0" u="none" strike="noStrike" cap="none">
                <a:solidFill>
                  <a:schemeClr val="dk1"/>
                </a:solidFill>
                <a:latin typeface="Arial"/>
                <a:ea typeface="Arial"/>
                <a:cs typeface="Arial"/>
                <a:sym typeface="Arial"/>
              </a:rPr>
              <a:t>Contenidos dinámicos en tiempo real</a:t>
            </a:r>
          </a:p>
          <a:p>
            <a:pPr marL="914400" marR="0" lvl="1" indent="-317500" algn="l" rtl="0">
              <a:spcBef>
                <a:spcPts val="0"/>
              </a:spcBef>
              <a:buClr>
                <a:schemeClr val="dk1"/>
              </a:buClr>
              <a:buSzPct val="100000"/>
              <a:buFont typeface="Courier New"/>
              <a:buChar char="o"/>
            </a:pPr>
            <a:r>
              <a:rPr lang="es-AR" sz="1200" b="0" i="0" u="none" strike="noStrike" cap="none">
                <a:solidFill>
                  <a:schemeClr val="dk1"/>
                </a:solidFill>
                <a:latin typeface="Arial"/>
                <a:ea typeface="Arial"/>
                <a:cs typeface="Arial"/>
                <a:sym typeface="Arial"/>
              </a:rPr>
              <a:t>Los usuarios podrán incorporar contenido extraído de la web. Ejemplo: vincular #HashTag con un marcador y visualizar los comentarios de la gente.</a:t>
            </a:r>
          </a:p>
          <a:p>
            <a:pPr marL="457200" marR="0" lvl="0" indent="-317500" algn="l" rtl="0">
              <a:spcBef>
                <a:spcPts val="0"/>
              </a:spcBef>
              <a:buClr>
                <a:schemeClr val="dk1"/>
              </a:buClr>
              <a:buSzPct val="100000"/>
              <a:buFont typeface="Arial"/>
              <a:buChar char="●"/>
            </a:pPr>
            <a:r>
              <a:rPr lang="es-AR" sz="1200" b="0" i="0" u="none" strike="noStrike" cap="none">
                <a:solidFill>
                  <a:schemeClr val="dk1"/>
                </a:solidFill>
                <a:latin typeface="Arial"/>
                <a:ea typeface="Arial"/>
                <a:cs typeface="Arial"/>
                <a:sym typeface="Arial"/>
              </a:rPr>
              <a:t>Catálogos Virtuales Geoposicionados</a:t>
            </a:r>
          </a:p>
          <a:p>
            <a:pPr marL="914400" marR="0" lvl="1" indent="-317500" algn="l" rtl="0">
              <a:spcBef>
                <a:spcPts val="0"/>
              </a:spcBef>
              <a:buClr>
                <a:schemeClr val="dk1"/>
              </a:buClr>
              <a:buSzPct val="100000"/>
              <a:buFont typeface="Courier New"/>
              <a:buChar char="o"/>
            </a:pPr>
            <a:r>
              <a:rPr lang="es-AR" sz="1200" b="0" i="0" u="none" strike="noStrike" cap="none">
                <a:solidFill>
                  <a:schemeClr val="dk1"/>
                </a:solidFill>
                <a:latin typeface="Arial"/>
                <a:ea typeface="Arial"/>
                <a:cs typeface="Arial"/>
                <a:sym typeface="Arial"/>
              </a:rPr>
              <a:t>Los usuarios podrán incorporar características de Geoposicionamiento a las aplicaciones. Ejemplo: catalogo como guía turística.</a:t>
            </a:r>
          </a:p>
          <a:p>
            <a:pPr marL="457200" marR="0" lvl="0" indent="-317500" algn="l" rtl="0">
              <a:spcBef>
                <a:spcPts val="0"/>
              </a:spcBef>
              <a:buClr>
                <a:schemeClr val="dk1"/>
              </a:buClr>
              <a:buSzPct val="100000"/>
              <a:buFont typeface="Arial"/>
              <a:buChar char="●"/>
            </a:pPr>
            <a:r>
              <a:rPr lang="es-AR" sz="1200" b="0" i="0" u="none" strike="noStrike" cap="none">
                <a:solidFill>
                  <a:schemeClr val="dk1"/>
                </a:solidFill>
                <a:latin typeface="Arial"/>
                <a:ea typeface="Arial"/>
                <a:cs typeface="Arial"/>
                <a:sym typeface="Arial"/>
              </a:rPr>
              <a:t>Juegos Didácticos</a:t>
            </a:r>
          </a:p>
          <a:p>
            <a:pPr marL="914400" marR="0" lvl="1" indent="-317500" algn="l" rtl="0">
              <a:spcBef>
                <a:spcPts val="0"/>
              </a:spcBef>
              <a:buClr>
                <a:schemeClr val="dk1"/>
              </a:buClr>
              <a:buSzPct val="100000"/>
              <a:buFont typeface="Courier New"/>
              <a:buChar char="o"/>
            </a:pPr>
            <a:r>
              <a:rPr lang="es-AR" sz="1200" b="0" i="0" u="none" strike="noStrike" cap="none">
                <a:solidFill>
                  <a:schemeClr val="dk1"/>
                </a:solidFill>
                <a:latin typeface="Arial"/>
                <a:ea typeface="Arial"/>
                <a:cs typeface="Arial"/>
                <a:sym typeface="Arial"/>
              </a:rPr>
              <a:t>Se busca otorgar una herramienta de evaluación virtual. Ayuda a reforzar o incorporar conocimientos en un área, califica los resultados y brinda sugerencias respecto de los mismos.</a:t>
            </a:r>
          </a:p>
        </p:txBody>
      </p:sp>
    </p:spTree>
    <p:extLst>
      <p:ext uri="{BB962C8B-B14F-4D97-AF65-F5344CB8AC3E}">
        <p14:creationId xmlns:p14="http://schemas.microsoft.com/office/powerpoint/2010/main" val="9967637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Shape 10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6" name="Shape 106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AR" sz="1200" b="0" i="0" u="none" strike="noStrike" cap="none">
                <a:solidFill>
                  <a:schemeClr val="dk1"/>
                </a:solidFill>
                <a:latin typeface="Arial"/>
                <a:ea typeface="Arial"/>
                <a:cs typeface="Arial"/>
                <a:sym typeface="Arial"/>
              </a:rPr>
              <a:t>Actualmente se continúa trabajando en diversas áreas de desarrollo que ayudarán a enriquecer en términos de funcionalidad al sistema actual de Catálogos Virtuales Aumentados.</a:t>
            </a:r>
          </a:p>
          <a:p>
            <a:pPr marL="457200" marR="0" lvl="0" indent="-317500" algn="l" rtl="0">
              <a:spcBef>
                <a:spcPts val="0"/>
              </a:spcBef>
              <a:buClr>
                <a:schemeClr val="dk1"/>
              </a:buClr>
              <a:buSzPct val="100000"/>
              <a:buFont typeface="Arial"/>
              <a:buChar char="●"/>
            </a:pPr>
            <a:r>
              <a:rPr lang="es-AR" sz="1200" b="0" i="0" u="none" strike="noStrike" cap="none">
                <a:solidFill>
                  <a:schemeClr val="dk1"/>
                </a:solidFill>
                <a:latin typeface="Arial"/>
                <a:ea typeface="Arial"/>
                <a:cs typeface="Arial"/>
                <a:sym typeface="Arial"/>
              </a:rPr>
              <a:t>Contenidos dinámicos en tiempo real</a:t>
            </a:r>
          </a:p>
          <a:p>
            <a:pPr marL="914400" marR="0" lvl="1" indent="-317500" algn="l" rtl="0">
              <a:spcBef>
                <a:spcPts val="0"/>
              </a:spcBef>
              <a:buClr>
                <a:schemeClr val="dk1"/>
              </a:buClr>
              <a:buSzPct val="100000"/>
              <a:buFont typeface="Courier New"/>
              <a:buChar char="o"/>
            </a:pPr>
            <a:r>
              <a:rPr lang="es-AR" sz="1200" b="0" i="0" u="none" strike="noStrike" cap="none">
                <a:solidFill>
                  <a:schemeClr val="dk1"/>
                </a:solidFill>
                <a:latin typeface="Arial"/>
                <a:ea typeface="Arial"/>
                <a:cs typeface="Arial"/>
                <a:sym typeface="Arial"/>
              </a:rPr>
              <a:t>Los usuarios podrán incorporar contenido extraído de la web. Ejemplo: vincular #HashTag con un marcador y visualizar los comentarios de la gente.</a:t>
            </a:r>
          </a:p>
          <a:p>
            <a:pPr marL="457200" marR="0" lvl="0" indent="-317500" algn="l" rtl="0">
              <a:spcBef>
                <a:spcPts val="0"/>
              </a:spcBef>
              <a:buClr>
                <a:schemeClr val="dk1"/>
              </a:buClr>
              <a:buSzPct val="100000"/>
              <a:buFont typeface="Arial"/>
              <a:buChar char="●"/>
            </a:pPr>
            <a:r>
              <a:rPr lang="es-AR" sz="1200" b="0" i="0" u="none" strike="noStrike" cap="none">
                <a:solidFill>
                  <a:schemeClr val="dk1"/>
                </a:solidFill>
                <a:latin typeface="Arial"/>
                <a:ea typeface="Arial"/>
                <a:cs typeface="Arial"/>
                <a:sym typeface="Arial"/>
              </a:rPr>
              <a:t>Catálogos Virtuales Geoposicionados</a:t>
            </a:r>
          </a:p>
          <a:p>
            <a:pPr marL="914400" marR="0" lvl="1" indent="-317500" algn="l" rtl="0">
              <a:spcBef>
                <a:spcPts val="0"/>
              </a:spcBef>
              <a:buClr>
                <a:schemeClr val="dk1"/>
              </a:buClr>
              <a:buSzPct val="100000"/>
              <a:buFont typeface="Courier New"/>
              <a:buChar char="o"/>
            </a:pPr>
            <a:r>
              <a:rPr lang="es-AR" sz="1200" b="0" i="0" u="none" strike="noStrike" cap="none">
                <a:solidFill>
                  <a:schemeClr val="dk1"/>
                </a:solidFill>
                <a:latin typeface="Arial"/>
                <a:ea typeface="Arial"/>
                <a:cs typeface="Arial"/>
                <a:sym typeface="Arial"/>
              </a:rPr>
              <a:t>Los usuarios podrán incorporar características de Geoposicionamiento a las aplicaciones. Ejemplo: catalogo como guía turística.</a:t>
            </a:r>
          </a:p>
          <a:p>
            <a:pPr marL="457200" marR="0" lvl="0" indent="-317500" algn="l" rtl="0">
              <a:spcBef>
                <a:spcPts val="0"/>
              </a:spcBef>
              <a:buClr>
                <a:schemeClr val="dk1"/>
              </a:buClr>
              <a:buSzPct val="100000"/>
              <a:buFont typeface="Arial"/>
              <a:buChar char="●"/>
            </a:pPr>
            <a:r>
              <a:rPr lang="es-AR" sz="1200" b="0" i="0" u="none" strike="noStrike" cap="none">
                <a:solidFill>
                  <a:schemeClr val="dk1"/>
                </a:solidFill>
                <a:latin typeface="Arial"/>
                <a:ea typeface="Arial"/>
                <a:cs typeface="Arial"/>
                <a:sym typeface="Arial"/>
              </a:rPr>
              <a:t>Juegos Didácticos</a:t>
            </a:r>
          </a:p>
          <a:p>
            <a:pPr marL="914400" marR="0" lvl="1" indent="-317500" algn="l" rtl="0">
              <a:spcBef>
                <a:spcPts val="0"/>
              </a:spcBef>
              <a:buClr>
                <a:schemeClr val="dk1"/>
              </a:buClr>
              <a:buSzPct val="100000"/>
              <a:buFont typeface="Courier New"/>
              <a:buChar char="o"/>
            </a:pPr>
            <a:r>
              <a:rPr lang="es-AR" sz="1200" b="0" i="0" u="none" strike="noStrike" cap="none">
                <a:solidFill>
                  <a:schemeClr val="dk1"/>
                </a:solidFill>
                <a:latin typeface="Arial"/>
                <a:ea typeface="Arial"/>
                <a:cs typeface="Arial"/>
                <a:sym typeface="Arial"/>
              </a:rPr>
              <a:t>Se busca otorgar una herramienta de evaluación virtual. Ayuda a reforzar o incorporar conocimientos en un área, califica los resultados y brinda sugerencias respecto de los mismos.</a:t>
            </a:r>
          </a:p>
        </p:txBody>
      </p:sp>
    </p:spTree>
    <p:extLst>
      <p:ext uri="{BB962C8B-B14F-4D97-AF65-F5344CB8AC3E}">
        <p14:creationId xmlns:p14="http://schemas.microsoft.com/office/powerpoint/2010/main" val="21670843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Shape 10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8" name="Shape 10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19054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1" name="Shape 521"/>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s-AR" sz="900" b="0" i="0" u="none" strike="noStrike" cap="none">
                <a:solidFill>
                  <a:schemeClr val="dk1"/>
                </a:solidFill>
                <a:latin typeface="Arial"/>
                <a:ea typeface="Arial"/>
                <a:cs typeface="Arial"/>
                <a:sym typeface="Arial"/>
              </a:rPr>
              <a:t>Área: educación</a:t>
            </a:r>
          </a:p>
          <a:p>
            <a:pPr marL="0" marR="0" lvl="0" indent="0" algn="l" rtl="0">
              <a:spcBef>
                <a:spcPts val="0"/>
              </a:spcBef>
              <a:buClr>
                <a:schemeClr val="dk1"/>
              </a:buClr>
              <a:buSzPct val="25000"/>
              <a:buFont typeface="Arial"/>
              <a:buNone/>
            </a:pPr>
            <a:r>
              <a:rPr lang="es-AR" sz="900" b="0" i="0" u="none" strike="noStrike" cap="none">
                <a:solidFill>
                  <a:schemeClr val="dk1"/>
                </a:solidFill>
                <a:latin typeface="Arial"/>
                <a:ea typeface="Arial"/>
                <a:cs typeface="Arial"/>
                <a:sym typeface="Arial"/>
              </a:rPr>
              <a:t>El usuario ve contenidos virtuales sobre páginas del libro a través de un dispositivo móvil.</a:t>
            </a:r>
          </a:p>
          <a:p>
            <a:pPr marL="0" marR="0" lvl="0" indent="0" algn="l" rtl="0">
              <a:spcBef>
                <a:spcPts val="0"/>
              </a:spcBef>
              <a:buClr>
                <a:schemeClr val="dk1"/>
              </a:buClr>
              <a:buSzPct val="25000"/>
              <a:buFont typeface="Arial"/>
              <a:buNone/>
            </a:pPr>
            <a:r>
              <a:rPr lang="es-AR" sz="900" b="0" i="0" u="none" strike="noStrike" cap="none">
                <a:solidFill>
                  <a:schemeClr val="dk1"/>
                </a:solidFill>
                <a:latin typeface="Arial"/>
                <a:ea typeface="Arial"/>
                <a:cs typeface="Arial"/>
                <a:sym typeface="Arial"/>
              </a:rPr>
              <a:t>Tiene soporte colaborativo, varias personas pueden estar visualizando el mismo entorno y a su vez ver a sus compañeros representados como personajes virtuales desplazándose por el escenario virtual.</a:t>
            </a:r>
          </a:p>
          <a:p>
            <a:pPr marL="0" marR="0" lvl="0" indent="0" algn="l" rtl="0">
              <a:spcBef>
                <a:spcPts val="0"/>
              </a:spcBef>
              <a:buClr>
                <a:schemeClr val="dk1"/>
              </a:buClr>
              <a:buSzPct val="25000"/>
              <a:buFont typeface="Arial"/>
              <a:buNone/>
            </a:pPr>
            <a:endParaRPr sz="900" b="0" i="0" u="none" strike="noStrike" cap="none">
              <a:solidFill>
                <a:schemeClr val="dk1"/>
              </a:solidFill>
              <a:latin typeface="Arial"/>
              <a:ea typeface="Arial"/>
              <a:cs typeface="Arial"/>
              <a:sym typeface="Arial"/>
            </a:endParaRPr>
          </a:p>
          <a:p>
            <a:pPr marL="457200" marR="0" lvl="0" indent="-292100" algn="l" rtl="0">
              <a:spcBef>
                <a:spcPts val="0"/>
              </a:spcBef>
              <a:buClr>
                <a:schemeClr val="dk1"/>
              </a:buClr>
              <a:buSzPct val="100000"/>
              <a:buFont typeface="Arial"/>
              <a:buChar char="●"/>
            </a:pPr>
            <a:r>
              <a:rPr lang="es-AR" sz="900" b="0" i="0" u="none" strike="noStrike" cap="none">
                <a:solidFill>
                  <a:schemeClr val="dk1"/>
                </a:solidFill>
                <a:latin typeface="Arial"/>
                <a:ea typeface="Arial"/>
                <a:cs typeface="Arial"/>
                <a:sym typeface="Arial"/>
              </a:rPr>
              <a:t>Nature Feature Tracking: el sistema aparte de trackear el marcador presta atención a características presentes en la escena.</a:t>
            </a:r>
          </a:p>
          <a:p>
            <a:pPr marL="457200" marR="0" lvl="0" indent="-292100" algn="l" rtl="0">
              <a:spcBef>
                <a:spcPts val="0"/>
              </a:spcBef>
              <a:buClr>
                <a:schemeClr val="dk1"/>
              </a:buClr>
              <a:buSzPct val="100000"/>
              <a:buFont typeface="Arial"/>
              <a:buChar char="●"/>
            </a:pPr>
            <a:r>
              <a:rPr lang="es-AR" sz="900" b="0" i="0" u="none" strike="noStrike" cap="none">
                <a:solidFill>
                  <a:schemeClr val="dk1"/>
                </a:solidFill>
                <a:latin typeface="Arial"/>
                <a:ea typeface="Arial"/>
                <a:cs typeface="Arial"/>
                <a:sym typeface="Arial"/>
              </a:rPr>
              <a:t>Explora interacciones: el proyecto incorpora herramientas para que el usuario pueda interaccionar de distintas maneras con el escenario. Por ejemplo: puede seleccionar un objeto solo con centrarlo en la pantalla.</a:t>
            </a:r>
          </a:p>
          <a:p>
            <a:pPr marL="0" marR="0" lvl="0" indent="0" algn="l" rtl="0">
              <a:spcBef>
                <a:spcPts val="0"/>
              </a:spcBef>
              <a:buClr>
                <a:schemeClr val="dk1"/>
              </a:buClr>
              <a:buSzPct val="25000"/>
              <a:buFont typeface="Arial"/>
              <a:buNone/>
            </a:pPr>
            <a:endParaRPr sz="9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s-AR" sz="900" b="0" i="0" u="none" strike="noStrike" cap="none">
                <a:solidFill>
                  <a:schemeClr val="dk1"/>
                </a:solidFill>
                <a:latin typeface="Arial"/>
                <a:ea typeface="Arial"/>
                <a:cs typeface="Arial"/>
                <a:sym typeface="Arial"/>
              </a:rPr>
              <a:t>No se pueden crear contenidos, actúa de visualizador de los contenidos precargados para un libro en particular.</a:t>
            </a:r>
          </a:p>
        </p:txBody>
      </p:sp>
    </p:spTree>
    <p:extLst>
      <p:ext uri="{BB962C8B-B14F-4D97-AF65-F5344CB8AC3E}">
        <p14:creationId xmlns:p14="http://schemas.microsoft.com/office/powerpoint/2010/main" val="31850346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Shape 10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4" name="Shape 108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156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9" name="Shape 529"/>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a:p>
        </p:txBody>
      </p:sp>
    </p:spTree>
    <p:extLst>
      <p:ext uri="{BB962C8B-B14F-4D97-AF65-F5344CB8AC3E}">
        <p14:creationId xmlns:p14="http://schemas.microsoft.com/office/powerpoint/2010/main" val="1293062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7" name="Shape 537"/>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a:p>
        </p:txBody>
      </p:sp>
    </p:spTree>
    <p:extLst>
      <p:ext uri="{BB962C8B-B14F-4D97-AF65-F5344CB8AC3E}">
        <p14:creationId xmlns:p14="http://schemas.microsoft.com/office/powerpoint/2010/main" val="1694202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2662766" y="1461141"/>
            <a:ext cx="8534399" cy="1470000"/>
          </a:xfrm>
          <a:prstGeom prst="rect">
            <a:avLst/>
          </a:prstGeom>
          <a:noFill/>
          <a:ln>
            <a:noFill/>
          </a:ln>
        </p:spPr>
        <p:txBody>
          <a:bodyPr lIns="91425" tIns="91425" rIns="91425" bIns="91425" anchor="b" anchorCtr="0"/>
          <a:lstStyle>
            <a:lvl1pPr marL="0" marR="0" lvl="0" indent="393700" algn="l" rtl="0">
              <a:lnSpc>
                <a:spcPct val="100000"/>
              </a:lnSpc>
              <a:spcBef>
                <a:spcPts val="0"/>
              </a:spcBef>
              <a:spcAft>
                <a:spcPts val="0"/>
              </a:spcAft>
              <a:buClr>
                <a:schemeClr val="lt1"/>
              </a:buClr>
              <a:buFont typeface="Arial"/>
              <a:buNone/>
              <a:defRPr/>
            </a:lvl1pPr>
            <a:lvl2pPr marL="0" marR="0" lvl="1" indent="393700" algn="l" rtl="0">
              <a:lnSpc>
                <a:spcPct val="100000"/>
              </a:lnSpc>
              <a:spcBef>
                <a:spcPts val="0"/>
              </a:spcBef>
              <a:spcAft>
                <a:spcPts val="0"/>
              </a:spcAft>
              <a:buClr>
                <a:schemeClr val="lt1"/>
              </a:buClr>
              <a:buFont typeface="Arial"/>
              <a:buNone/>
              <a:defRPr/>
            </a:lvl2pPr>
            <a:lvl3pPr marL="0" marR="0" lvl="2" indent="393700" algn="l" rtl="0">
              <a:spcBef>
                <a:spcPts val="0"/>
              </a:spcBef>
              <a:buClr>
                <a:schemeClr val="lt1"/>
              </a:buClr>
              <a:buFont typeface="Arial"/>
              <a:buNone/>
              <a:defRPr/>
            </a:lvl3pPr>
            <a:lvl4pPr marL="0" marR="0" lvl="3" indent="393700" algn="l" rtl="0">
              <a:spcBef>
                <a:spcPts val="0"/>
              </a:spcBef>
              <a:buClr>
                <a:schemeClr val="lt1"/>
              </a:buClr>
              <a:buFont typeface="Arial"/>
              <a:buNone/>
              <a:defRPr/>
            </a:lvl4pPr>
            <a:lvl5pPr marL="0" marR="0" lvl="4" indent="393700" algn="l" rtl="0">
              <a:spcBef>
                <a:spcPts val="0"/>
              </a:spcBef>
              <a:buClr>
                <a:schemeClr val="lt1"/>
              </a:buClr>
              <a:buFont typeface="Arial"/>
              <a:buNone/>
              <a:defRPr/>
            </a:lvl5pPr>
            <a:lvl6pPr marL="0" marR="0" lvl="5" indent="393700" algn="l" rtl="0">
              <a:spcBef>
                <a:spcPts val="0"/>
              </a:spcBef>
              <a:buClr>
                <a:schemeClr val="lt1"/>
              </a:buClr>
              <a:buFont typeface="Arial"/>
              <a:buNone/>
              <a:defRPr/>
            </a:lvl6pPr>
            <a:lvl7pPr marL="0" marR="0" lvl="6" indent="393700" algn="l" rtl="0">
              <a:spcBef>
                <a:spcPts val="0"/>
              </a:spcBef>
              <a:buClr>
                <a:schemeClr val="lt1"/>
              </a:buClr>
              <a:buFont typeface="Arial"/>
              <a:buNone/>
              <a:defRPr/>
            </a:lvl7pPr>
            <a:lvl8pPr marL="0" marR="0" lvl="7" indent="393700" algn="l" rtl="0">
              <a:spcBef>
                <a:spcPts val="0"/>
              </a:spcBef>
              <a:buClr>
                <a:schemeClr val="lt1"/>
              </a:buClr>
              <a:buFont typeface="Arial"/>
              <a:buNone/>
              <a:defRPr/>
            </a:lvl8pPr>
            <a:lvl9pPr marL="0" marR="0" lvl="8" indent="393700" algn="l" rtl="0">
              <a:spcBef>
                <a:spcPts val="0"/>
              </a:spcBef>
              <a:buClr>
                <a:schemeClr val="lt1"/>
              </a:buClr>
              <a:buFont typeface="Arial"/>
              <a:buNone/>
              <a:defRPr/>
            </a:lvl9pPr>
          </a:lstStyle>
          <a:p>
            <a:endParaRPr/>
          </a:p>
        </p:txBody>
      </p:sp>
      <p:sp>
        <p:nvSpPr>
          <p:cNvPr id="19" name="Shape 19"/>
          <p:cNvSpPr txBox="1">
            <a:spLocks noGrp="1"/>
          </p:cNvSpPr>
          <p:nvPr>
            <p:ph type="subTitle" idx="1"/>
          </p:nvPr>
        </p:nvSpPr>
        <p:spPr>
          <a:xfrm>
            <a:off x="2662766" y="3002400"/>
            <a:ext cx="8534399" cy="1162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Arial"/>
              <a:buNone/>
              <a:defRPr/>
            </a:lvl1pPr>
            <a:lvl2pPr marL="0" marR="0" lvl="1" indent="266700" algn="l" rtl="0">
              <a:lnSpc>
                <a:spcPct val="100000"/>
              </a:lnSpc>
              <a:spcBef>
                <a:spcPts val="0"/>
              </a:spcBef>
              <a:spcAft>
                <a:spcPts val="0"/>
              </a:spcAft>
              <a:buClr>
                <a:srgbClr val="FFFFFF"/>
              </a:buClr>
              <a:buFont typeface="Arial"/>
              <a:buNone/>
              <a:defRPr/>
            </a:lvl2pPr>
            <a:lvl3pPr marL="0" marR="0" lvl="2" indent="266700" algn="l" rtl="0">
              <a:lnSpc>
                <a:spcPct val="100000"/>
              </a:lnSpc>
              <a:spcBef>
                <a:spcPts val="0"/>
              </a:spcBef>
              <a:spcAft>
                <a:spcPts val="0"/>
              </a:spcAft>
              <a:buClr>
                <a:srgbClr val="FFFFFF"/>
              </a:buClr>
              <a:buFont typeface="Arial"/>
              <a:buNone/>
              <a:defRPr/>
            </a:lvl3pPr>
            <a:lvl4pPr marL="0" marR="0" lvl="3" indent="266700" algn="l" rtl="0">
              <a:lnSpc>
                <a:spcPct val="100000"/>
              </a:lnSpc>
              <a:spcBef>
                <a:spcPts val="0"/>
              </a:spcBef>
              <a:spcAft>
                <a:spcPts val="0"/>
              </a:spcAft>
              <a:buClr>
                <a:srgbClr val="FFFFFF"/>
              </a:buClr>
              <a:buFont typeface="Arial"/>
              <a:buNone/>
              <a:defRPr/>
            </a:lvl4pPr>
            <a:lvl5pPr marL="0" marR="0" lvl="4" indent="266700" algn="l" rtl="0">
              <a:lnSpc>
                <a:spcPct val="100000"/>
              </a:lnSpc>
              <a:spcBef>
                <a:spcPts val="0"/>
              </a:spcBef>
              <a:spcAft>
                <a:spcPts val="0"/>
              </a:spcAft>
              <a:buClr>
                <a:srgbClr val="FFFFFF"/>
              </a:buClr>
              <a:buFont typeface="Arial"/>
              <a:buNone/>
              <a:defRPr/>
            </a:lvl5pPr>
            <a:lvl6pPr marL="0" marR="0" lvl="5" indent="266700" algn="l" rtl="0">
              <a:lnSpc>
                <a:spcPct val="100000"/>
              </a:lnSpc>
              <a:spcBef>
                <a:spcPts val="0"/>
              </a:spcBef>
              <a:spcAft>
                <a:spcPts val="0"/>
              </a:spcAft>
              <a:buClr>
                <a:srgbClr val="FFFFFF"/>
              </a:buClr>
              <a:buFont typeface="Arial"/>
              <a:buNone/>
              <a:defRPr/>
            </a:lvl6pPr>
            <a:lvl7pPr marL="0" marR="0" lvl="6" indent="266700" algn="l" rtl="0">
              <a:lnSpc>
                <a:spcPct val="100000"/>
              </a:lnSpc>
              <a:spcBef>
                <a:spcPts val="0"/>
              </a:spcBef>
              <a:spcAft>
                <a:spcPts val="0"/>
              </a:spcAft>
              <a:buClr>
                <a:srgbClr val="FFFFFF"/>
              </a:buClr>
              <a:buFont typeface="Arial"/>
              <a:buNone/>
              <a:defRPr/>
            </a:lvl7pPr>
            <a:lvl8pPr marL="0" marR="0" lvl="7" indent="266700" algn="l" rtl="0">
              <a:lnSpc>
                <a:spcPct val="100000"/>
              </a:lnSpc>
              <a:spcBef>
                <a:spcPts val="0"/>
              </a:spcBef>
              <a:spcAft>
                <a:spcPts val="0"/>
              </a:spcAft>
              <a:buClr>
                <a:srgbClr val="FFFFFF"/>
              </a:buClr>
              <a:buFont typeface="Arial"/>
              <a:buNone/>
              <a:defRPr/>
            </a:lvl8pPr>
            <a:lvl9pPr marL="0" marR="0" lvl="8" indent="266700" algn="l" rtl="0">
              <a:lnSpc>
                <a:spcPct val="100000"/>
              </a:lnSpc>
              <a:spcBef>
                <a:spcPts val="0"/>
              </a:spcBef>
              <a:spcAft>
                <a:spcPts val="0"/>
              </a:spcAft>
              <a:buClr>
                <a:srgbClr val="FFFFFF"/>
              </a:buClr>
              <a:buFont typeface="Arial"/>
              <a:buNone/>
              <a:defRPr/>
            </a:lvl9pPr>
          </a:lstStyle>
          <a:p>
            <a:endParaRPr/>
          </a:p>
        </p:txBody>
      </p:sp>
      <p:sp>
        <p:nvSpPr>
          <p:cNvPr id="20" name="Shape 20"/>
          <p:cNvSpPr/>
          <p:nvPr/>
        </p:nvSpPr>
        <p:spPr>
          <a:xfrm>
            <a:off x="0" y="0"/>
            <a:ext cx="4180399" cy="6857999"/>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1" name="Shape 21"/>
          <p:cNvSpPr/>
          <p:nvPr/>
        </p:nvSpPr>
        <p:spPr>
          <a:xfrm>
            <a:off x="4233" y="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2" name="Shape 22"/>
          <p:cNvSpPr/>
          <p:nvPr/>
        </p:nvSpPr>
        <p:spPr>
          <a:xfrm>
            <a:off x="4233" y="2555875"/>
            <a:ext cx="846667" cy="815975"/>
          </a:xfrm>
          <a:custGeom>
            <a:avLst/>
            <a:gdLst/>
            <a:ahLst/>
            <a:cxnLst/>
            <a:rect l="0" t="0" r="0" b="0"/>
            <a:pathLst>
              <a:path w="400" h="514" extrusionOk="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3" name="Shape 23"/>
          <p:cNvSpPr/>
          <p:nvPr/>
        </p:nvSpPr>
        <p:spPr>
          <a:xfrm>
            <a:off x="4233" y="1743075"/>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4" name="Shape 24"/>
          <p:cNvSpPr/>
          <p:nvPr/>
        </p:nvSpPr>
        <p:spPr>
          <a:xfrm>
            <a:off x="203201" y="1743075"/>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5" name="Shape 25"/>
          <p:cNvSpPr/>
          <p:nvPr/>
        </p:nvSpPr>
        <p:spPr>
          <a:xfrm>
            <a:off x="203201" y="4302123"/>
            <a:ext cx="1756832" cy="812800"/>
          </a:xfrm>
          <a:custGeom>
            <a:avLst/>
            <a:gdLst/>
            <a:ahLst/>
            <a:cxnLst/>
            <a:rect l="0" t="0" r="0" b="0"/>
            <a:pathLst>
              <a:path w="830" h="512" extrusionOk="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6" name="Shape 26"/>
          <p:cNvSpPr/>
          <p:nvPr/>
        </p:nvSpPr>
        <p:spPr>
          <a:xfrm>
            <a:off x="203201" y="3486150"/>
            <a:ext cx="1756832" cy="815975"/>
          </a:xfrm>
          <a:custGeom>
            <a:avLst/>
            <a:gdLst/>
            <a:ahLst/>
            <a:cxnLst/>
            <a:rect l="0" t="0" r="0" b="0"/>
            <a:pathLst>
              <a:path w="830" h="514" extrusionOk="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 name="Shape 27"/>
          <p:cNvSpPr/>
          <p:nvPr/>
        </p:nvSpPr>
        <p:spPr>
          <a:xfrm>
            <a:off x="1312333" y="3486150"/>
            <a:ext cx="1763182" cy="815975"/>
          </a:xfrm>
          <a:custGeom>
            <a:avLst/>
            <a:gdLst/>
            <a:ahLst/>
            <a:cxnLst/>
            <a:rect l="0" t="0" r="0" b="0"/>
            <a:pathLst>
              <a:path w="833" h="514" extrusionOk="0">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 name="Shape 28"/>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9" name="Shape 29"/>
          <p:cNvSpPr/>
          <p:nvPr/>
        </p:nvSpPr>
        <p:spPr>
          <a:xfrm>
            <a:off x="1312333" y="6045200"/>
            <a:ext cx="1763182" cy="812800"/>
          </a:xfrm>
          <a:custGeom>
            <a:avLst/>
            <a:gdLst/>
            <a:ahLst/>
            <a:cxnLst/>
            <a:rect l="0" t="0" r="0" b="0"/>
            <a:pathLst>
              <a:path w="833" h="512" extrusionOk="0">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0" name="Shape 30"/>
          <p:cNvSpPr/>
          <p:nvPr/>
        </p:nvSpPr>
        <p:spPr>
          <a:xfrm>
            <a:off x="1312333" y="5232400"/>
            <a:ext cx="1763182" cy="812800"/>
          </a:xfrm>
          <a:custGeom>
            <a:avLst/>
            <a:gdLst/>
            <a:ahLst/>
            <a:cxnLst/>
            <a:rect l="0" t="0" r="0" b="0"/>
            <a:pathLst>
              <a:path w="833" h="512" extrusionOk="0">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1" name="Shape 31"/>
          <p:cNvSpPr/>
          <p:nvPr/>
        </p:nvSpPr>
        <p:spPr>
          <a:xfrm>
            <a:off x="2427816" y="5232400"/>
            <a:ext cx="1756832" cy="812800"/>
          </a:xfrm>
          <a:custGeom>
            <a:avLst/>
            <a:gdLst/>
            <a:ahLst/>
            <a:cxnLst/>
            <a:rect l="0" t="0" r="0" b="0"/>
            <a:pathLst>
              <a:path w="830" h="512" extrusionOk="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2" name="Shape 32"/>
          <p:cNvSpPr/>
          <p:nvPr/>
        </p:nvSpPr>
        <p:spPr>
          <a:xfrm>
            <a:off x="4233" y="8128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3" name="Shape 33"/>
          <p:cNvSpPr/>
          <p:nvPr/>
        </p:nvSpPr>
        <p:spPr>
          <a:xfrm>
            <a:off x="203201" y="2555875"/>
            <a:ext cx="1756832" cy="815975"/>
          </a:xfrm>
          <a:custGeom>
            <a:avLst/>
            <a:gdLst/>
            <a:ahLst/>
            <a:cxnLst/>
            <a:rect l="0" t="0" r="0" b="0"/>
            <a:pathLst>
              <a:path w="830" h="514" extrusionOk="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4" name="Shape 34"/>
          <p:cNvSpPr/>
          <p:nvPr/>
        </p:nvSpPr>
        <p:spPr>
          <a:xfrm>
            <a:off x="1312333" y="4302123"/>
            <a:ext cx="1763182" cy="812800"/>
          </a:xfrm>
          <a:custGeom>
            <a:avLst/>
            <a:gdLst/>
            <a:ahLst/>
            <a:cxnLst/>
            <a:rect l="0" t="0" r="0" b="0"/>
            <a:pathLst>
              <a:path w="833" h="512" extrusionOk="0">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5" name="Shape 35"/>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6" name="Shape 36"/>
          <p:cNvSpPr/>
          <p:nvPr/>
        </p:nvSpPr>
        <p:spPr>
          <a:xfrm>
            <a:off x="2427816" y="6045200"/>
            <a:ext cx="1756832" cy="812800"/>
          </a:xfrm>
          <a:custGeom>
            <a:avLst/>
            <a:gdLst/>
            <a:ahLst/>
            <a:cxnLst/>
            <a:rect l="0" t="0" r="0" b="0"/>
            <a:pathLst>
              <a:path w="830" h="512" extrusionOk="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7" name="Shape 37"/>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8" name="Shape 38"/>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9" name="Shape 39"/>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0" name="Shape 40"/>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1" name="Shape 41"/>
          <p:cNvSpPr/>
          <p:nvPr/>
        </p:nvSpPr>
        <p:spPr>
          <a:xfrm>
            <a:off x="9886946"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2" name="Shape 42"/>
          <p:cNvSpPr/>
          <p:nvPr/>
        </p:nvSpPr>
        <p:spPr>
          <a:xfrm>
            <a:off x="11197167" y="1746908"/>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3" name="Shape 43"/>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4" name="Shape 44"/>
          <p:cNvSpPr/>
          <p:nvPr/>
        </p:nvSpPr>
        <p:spPr>
          <a:xfrm>
            <a:off x="11197167" y="2687"/>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5" name="Shape 45"/>
          <p:cNvSpPr/>
          <p:nvPr/>
        </p:nvSpPr>
        <p:spPr>
          <a:xfrm>
            <a:off x="11197167" y="816300"/>
            <a:ext cx="994833"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6" name="Shape 46"/>
          <p:cNvSpPr/>
          <p:nvPr/>
        </p:nvSpPr>
        <p:spPr>
          <a:xfrm>
            <a:off x="9886946"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609600" y="274637"/>
            <a:ext cx="9172800" cy="1143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5" name="Shape 135"/>
          <p:cNvSpPr txBox="1">
            <a:spLocks noGrp="1"/>
          </p:cNvSpPr>
          <p:nvPr>
            <p:ph type="body" idx="1"/>
          </p:nvPr>
        </p:nvSpPr>
        <p:spPr>
          <a:xfrm>
            <a:off x="609600" y="1600200"/>
            <a:ext cx="10972799" cy="48403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6" name="Shape 136"/>
          <p:cNvSpPr/>
          <p:nvPr/>
        </p:nvSpPr>
        <p:spPr>
          <a:xfrm>
            <a:off x="9886947"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37" name="Shape 137"/>
          <p:cNvSpPr/>
          <p:nvPr/>
        </p:nvSpPr>
        <p:spPr>
          <a:xfrm>
            <a:off x="11197167" y="1746910"/>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38" name="Shape 138"/>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39" name="Shape 139"/>
          <p:cNvSpPr/>
          <p:nvPr/>
        </p:nvSpPr>
        <p:spPr>
          <a:xfrm>
            <a:off x="9886947"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609600" y="274637"/>
            <a:ext cx="9172800" cy="1143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2" name="Shape 142"/>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43" name="Shape 143"/>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44" name="Shape 144"/>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45" name="Shape 145"/>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46" name="Shape 146"/>
          <p:cNvSpPr/>
          <p:nvPr/>
        </p:nvSpPr>
        <p:spPr>
          <a:xfrm>
            <a:off x="9886947"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47" name="Shape 147"/>
          <p:cNvSpPr/>
          <p:nvPr/>
        </p:nvSpPr>
        <p:spPr>
          <a:xfrm>
            <a:off x="11197167" y="1746910"/>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48" name="Shape 148"/>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49" name="Shape 149"/>
          <p:cNvSpPr/>
          <p:nvPr/>
        </p:nvSpPr>
        <p:spPr>
          <a:xfrm>
            <a:off x="9886947"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609600" y="274637"/>
            <a:ext cx="9172800" cy="1143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0" name="Shape 160"/>
          <p:cNvSpPr txBox="1">
            <a:spLocks noGrp="1"/>
          </p:cNvSpPr>
          <p:nvPr>
            <p:ph type="body" idx="1"/>
          </p:nvPr>
        </p:nvSpPr>
        <p:spPr>
          <a:xfrm>
            <a:off x="609600" y="1600200"/>
            <a:ext cx="5384798" cy="48403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1" name="Shape 161"/>
          <p:cNvSpPr txBox="1">
            <a:spLocks noGrp="1"/>
          </p:cNvSpPr>
          <p:nvPr>
            <p:ph type="body" idx="2"/>
          </p:nvPr>
        </p:nvSpPr>
        <p:spPr>
          <a:xfrm>
            <a:off x="6197601" y="1600200"/>
            <a:ext cx="5384798" cy="48403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2" name="Shape 162"/>
          <p:cNvSpPr/>
          <p:nvPr/>
        </p:nvSpPr>
        <p:spPr>
          <a:xfrm>
            <a:off x="9886947"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63" name="Shape 163"/>
          <p:cNvSpPr/>
          <p:nvPr/>
        </p:nvSpPr>
        <p:spPr>
          <a:xfrm>
            <a:off x="11197167" y="1746910"/>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64" name="Shape 164"/>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65" name="Shape 165"/>
          <p:cNvSpPr/>
          <p:nvPr/>
        </p:nvSpPr>
        <p:spPr>
          <a:xfrm>
            <a:off x="9886947"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2662766" y="1461141"/>
            <a:ext cx="8534399" cy="1470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a:lvl1pPr>
            <a:lvl2pPr marL="0" marR="0" lvl="1" indent="0" algn="l" rtl="0">
              <a:lnSpc>
                <a:spcPct val="100000"/>
              </a:lnSpc>
              <a:spcBef>
                <a:spcPts val="0"/>
              </a:spcBef>
              <a:spcAft>
                <a:spcPts val="0"/>
              </a:spcAft>
              <a:buClr>
                <a:schemeClr val="lt1"/>
              </a:buClr>
              <a:buFont typeface="Arial"/>
              <a:buNone/>
              <a:defRPr/>
            </a:lvl2pPr>
            <a:lvl3pPr marL="0" marR="0" lvl="2" indent="0" algn="l" rtl="0">
              <a:spcBef>
                <a:spcPts val="0"/>
              </a:spcBef>
              <a:buClr>
                <a:schemeClr val="lt1"/>
              </a:buClr>
              <a:buFont typeface="Arial"/>
              <a:buNone/>
              <a:defRPr/>
            </a:lvl3pPr>
            <a:lvl4pPr marL="0" marR="0" lvl="3" indent="0" algn="l" rtl="0">
              <a:spcBef>
                <a:spcPts val="0"/>
              </a:spcBef>
              <a:buClr>
                <a:schemeClr val="lt1"/>
              </a:buClr>
              <a:buFont typeface="Arial"/>
              <a:buNone/>
              <a:defRPr/>
            </a:lvl4pPr>
            <a:lvl5pPr marL="0" marR="0" lvl="4" indent="0" algn="l" rtl="0">
              <a:spcBef>
                <a:spcPts val="0"/>
              </a:spcBef>
              <a:buClr>
                <a:schemeClr val="lt1"/>
              </a:buClr>
              <a:buFont typeface="Arial"/>
              <a:buNone/>
              <a:defRPr/>
            </a:lvl5pPr>
            <a:lvl6pPr marL="0" marR="0" lvl="5" indent="0" algn="l" rtl="0">
              <a:spcBef>
                <a:spcPts val="0"/>
              </a:spcBef>
              <a:buClr>
                <a:schemeClr val="lt1"/>
              </a:buClr>
              <a:buFont typeface="Arial"/>
              <a:buNone/>
              <a:defRPr/>
            </a:lvl6pPr>
            <a:lvl7pPr marL="0" marR="0" lvl="6" indent="0" algn="l" rtl="0">
              <a:spcBef>
                <a:spcPts val="0"/>
              </a:spcBef>
              <a:buClr>
                <a:schemeClr val="lt1"/>
              </a:buClr>
              <a:buFont typeface="Arial"/>
              <a:buNone/>
              <a:defRPr/>
            </a:lvl7pPr>
            <a:lvl8pPr marL="0" marR="0" lvl="7" indent="0" algn="l" rtl="0">
              <a:spcBef>
                <a:spcPts val="0"/>
              </a:spcBef>
              <a:buClr>
                <a:schemeClr val="lt1"/>
              </a:buClr>
              <a:buFont typeface="Arial"/>
              <a:buNone/>
              <a:defRPr/>
            </a:lvl8pPr>
            <a:lvl9pPr marL="0" marR="0" lvl="8" indent="0" algn="l" rtl="0">
              <a:spcBef>
                <a:spcPts val="0"/>
              </a:spcBef>
              <a:buClr>
                <a:schemeClr val="lt1"/>
              </a:buClr>
              <a:buFont typeface="Arial"/>
              <a:buNone/>
              <a:defRPr/>
            </a:lvl9pPr>
          </a:lstStyle>
          <a:p>
            <a:endParaRPr/>
          </a:p>
        </p:txBody>
      </p:sp>
      <p:sp>
        <p:nvSpPr>
          <p:cNvPr id="168" name="Shape 168"/>
          <p:cNvSpPr txBox="1">
            <a:spLocks noGrp="1"/>
          </p:cNvSpPr>
          <p:nvPr>
            <p:ph type="subTitle" idx="1"/>
          </p:nvPr>
        </p:nvSpPr>
        <p:spPr>
          <a:xfrm>
            <a:off x="2662766" y="3002402"/>
            <a:ext cx="8534399" cy="1162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Arial"/>
              <a:buNone/>
              <a:defRPr/>
            </a:lvl1pPr>
            <a:lvl2pPr marL="0" marR="0" lvl="1" indent="0" algn="l" rtl="0">
              <a:lnSpc>
                <a:spcPct val="100000"/>
              </a:lnSpc>
              <a:spcBef>
                <a:spcPts val="0"/>
              </a:spcBef>
              <a:spcAft>
                <a:spcPts val="0"/>
              </a:spcAft>
              <a:buClr>
                <a:srgbClr val="FFFFFF"/>
              </a:buClr>
              <a:buFont typeface="Arial"/>
              <a:buNone/>
              <a:defRPr/>
            </a:lvl2pPr>
            <a:lvl3pPr marL="0" marR="0" lvl="2" indent="0" algn="l" rtl="0">
              <a:lnSpc>
                <a:spcPct val="100000"/>
              </a:lnSpc>
              <a:spcBef>
                <a:spcPts val="0"/>
              </a:spcBef>
              <a:spcAft>
                <a:spcPts val="0"/>
              </a:spcAft>
              <a:buClr>
                <a:srgbClr val="FFFFFF"/>
              </a:buClr>
              <a:buFont typeface="Arial"/>
              <a:buNone/>
              <a:defRPr/>
            </a:lvl3pPr>
            <a:lvl4pPr marL="0" marR="0" lvl="3" indent="0" algn="l" rtl="0">
              <a:lnSpc>
                <a:spcPct val="100000"/>
              </a:lnSpc>
              <a:spcBef>
                <a:spcPts val="0"/>
              </a:spcBef>
              <a:spcAft>
                <a:spcPts val="0"/>
              </a:spcAft>
              <a:buClr>
                <a:srgbClr val="FFFFFF"/>
              </a:buClr>
              <a:buFont typeface="Arial"/>
              <a:buNone/>
              <a:defRPr/>
            </a:lvl4pPr>
            <a:lvl5pPr marL="0" marR="0" lvl="4" indent="0" algn="l" rtl="0">
              <a:lnSpc>
                <a:spcPct val="100000"/>
              </a:lnSpc>
              <a:spcBef>
                <a:spcPts val="0"/>
              </a:spcBef>
              <a:spcAft>
                <a:spcPts val="0"/>
              </a:spcAft>
              <a:buClr>
                <a:srgbClr val="FFFFFF"/>
              </a:buClr>
              <a:buFont typeface="Arial"/>
              <a:buNone/>
              <a:defRPr/>
            </a:lvl5pPr>
            <a:lvl6pPr marL="0" marR="0" lvl="5" indent="0" algn="l" rtl="0">
              <a:lnSpc>
                <a:spcPct val="100000"/>
              </a:lnSpc>
              <a:spcBef>
                <a:spcPts val="0"/>
              </a:spcBef>
              <a:spcAft>
                <a:spcPts val="0"/>
              </a:spcAft>
              <a:buClr>
                <a:srgbClr val="FFFFFF"/>
              </a:buClr>
              <a:buFont typeface="Arial"/>
              <a:buNone/>
              <a:defRPr/>
            </a:lvl6pPr>
            <a:lvl7pPr marL="0" marR="0" lvl="6" indent="0" algn="l" rtl="0">
              <a:lnSpc>
                <a:spcPct val="100000"/>
              </a:lnSpc>
              <a:spcBef>
                <a:spcPts val="0"/>
              </a:spcBef>
              <a:spcAft>
                <a:spcPts val="0"/>
              </a:spcAft>
              <a:buClr>
                <a:srgbClr val="FFFFFF"/>
              </a:buClr>
              <a:buFont typeface="Arial"/>
              <a:buNone/>
              <a:defRPr/>
            </a:lvl7pPr>
            <a:lvl8pPr marL="0" marR="0" lvl="7" indent="0" algn="l" rtl="0">
              <a:lnSpc>
                <a:spcPct val="100000"/>
              </a:lnSpc>
              <a:spcBef>
                <a:spcPts val="0"/>
              </a:spcBef>
              <a:spcAft>
                <a:spcPts val="0"/>
              </a:spcAft>
              <a:buClr>
                <a:srgbClr val="FFFFFF"/>
              </a:buClr>
              <a:buFont typeface="Arial"/>
              <a:buNone/>
              <a:defRPr/>
            </a:lvl8pPr>
            <a:lvl9pPr marL="0" marR="0" lvl="8" indent="0" algn="l" rtl="0">
              <a:lnSpc>
                <a:spcPct val="100000"/>
              </a:lnSpc>
              <a:spcBef>
                <a:spcPts val="0"/>
              </a:spcBef>
              <a:spcAft>
                <a:spcPts val="0"/>
              </a:spcAft>
              <a:buClr>
                <a:srgbClr val="FFFFFF"/>
              </a:buClr>
              <a:buFont typeface="Arial"/>
              <a:buNone/>
              <a:defRPr/>
            </a:lvl9pPr>
          </a:lstStyle>
          <a:p>
            <a:endParaRPr/>
          </a:p>
        </p:txBody>
      </p:sp>
      <p:sp>
        <p:nvSpPr>
          <p:cNvPr id="169" name="Shape 169"/>
          <p:cNvSpPr/>
          <p:nvPr/>
        </p:nvSpPr>
        <p:spPr>
          <a:xfrm>
            <a:off x="0" y="0"/>
            <a:ext cx="4180399" cy="6857999"/>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70" name="Shape 170"/>
          <p:cNvSpPr/>
          <p:nvPr/>
        </p:nvSpPr>
        <p:spPr>
          <a:xfrm>
            <a:off x="4233" y="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71" name="Shape 171"/>
          <p:cNvSpPr/>
          <p:nvPr/>
        </p:nvSpPr>
        <p:spPr>
          <a:xfrm>
            <a:off x="4233" y="2555875"/>
            <a:ext cx="846667" cy="815975"/>
          </a:xfrm>
          <a:custGeom>
            <a:avLst/>
            <a:gdLst/>
            <a:ahLst/>
            <a:cxnLst/>
            <a:rect l="0" t="0" r="0" b="0"/>
            <a:pathLst>
              <a:path w="400" h="514" extrusionOk="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72" name="Shape 172"/>
          <p:cNvSpPr/>
          <p:nvPr/>
        </p:nvSpPr>
        <p:spPr>
          <a:xfrm>
            <a:off x="4233" y="1743075"/>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73" name="Shape 173"/>
          <p:cNvSpPr/>
          <p:nvPr/>
        </p:nvSpPr>
        <p:spPr>
          <a:xfrm>
            <a:off x="203201" y="1743075"/>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74" name="Shape 174"/>
          <p:cNvSpPr/>
          <p:nvPr/>
        </p:nvSpPr>
        <p:spPr>
          <a:xfrm>
            <a:off x="203201" y="4302123"/>
            <a:ext cx="1756832" cy="812800"/>
          </a:xfrm>
          <a:custGeom>
            <a:avLst/>
            <a:gdLst/>
            <a:ahLst/>
            <a:cxnLst/>
            <a:rect l="0" t="0" r="0" b="0"/>
            <a:pathLst>
              <a:path w="830" h="512" extrusionOk="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75" name="Shape 175"/>
          <p:cNvSpPr/>
          <p:nvPr/>
        </p:nvSpPr>
        <p:spPr>
          <a:xfrm>
            <a:off x="203201" y="3486150"/>
            <a:ext cx="1756832" cy="815975"/>
          </a:xfrm>
          <a:custGeom>
            <a:avLst/>
            <a:gdLst/>
            <a:ahLst/>
            <a:cxnLst/>
            <a:rect l="0" t="0" r="0" b="0"/>
            <a:pathLst>
              <a:path w="830" h="514" extrusionOk="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76" name="Shape 176"/>
          <p:cNvSpPr/>
          <p:nvPr/>
        </p:nvSpPr>
        <p:spPr>
          <a:xfrm>
            <a:off x="1312333" y="3486150"/>
            <a:ext cx="1763182" cy="815975"/>
          </a:xfrm>
          <a:custGeom>
            <a:avLst/>
            <a:gdLst/>
            <a:ahLst/>
            <a:cxnLst/>
            <a:rect l="0" t="0" r="0" b="0"/>
            <a:pathLst>
              <a:path w="833" h="514" extrusionOk="0">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77" name="Shape 177"/>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78" name="Shape 178"/>
          <p:cNvSpPr/>
          <p:nvPr/>
        </p:nvSpPr>
        <p:spPr>
          <a:xfrm>
            <a:off x="1312333" y="6045200"/>
            <a:ext cx="1763182" cy="812800"/>
          </a:xfrm>
          <a:custGeom>
            <a:avLst/>
            <a:gdLst/>
            <a:ahLst/>
            <a:cxnLst/>
            <a:rect l="0" t="0" r="0" b="0"/>
            <a:pathLst>
              <a:path w="833" h="512" extrusionOk="0">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79" name="Shape 179"/>
          <p:cNvSpPr/>
          <p:nvPr/>
        </p:nvSpPr>
        <p:spPr>
          <a:xfrm>
            <a:off x="1312333" y="5232400"/>
            <a:ext cx="1763182" cy="812800"/>
          </a:xfrm>
          <a:custGeom>
            <a:avLst/>
            <a:gdLst/>
            <a:ahLst/>
            <a:cxnLst/>
            <a:rect l="0" t="0" r="0" b="0"/>
            <a:pathLst>
              <a:path w="833" h="512" extrusionOk="0">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80" name="Shape 180"/>
          <p:cNvSpPr/>
          <p:nvPr/>
        </p:nvSpPr>
        <p:spPr>
          <a:xfrm>
            <a:off x="2427817" y="5232400"/>
            <a:ext cx="1756832" cy="812800"/>
          </a:xfrm>
          <a:custGeom>
            <a:avLst/>
            <a:gdLst/>
            <a:ahLst/>
            <a:cxnLst/>
            <a:rect l="0" t="0" r="0" b="0"/>
            <a:pathLst>
              <a:path w="830" h="512" extrusionOk="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81" name="Shape 181"/>
          <p:cNvSpPr/>
          <p:nvPr/>
        </p:nvSpPr>
        <p:spPr>
          <a:xfrm>
            <a:off x="4233" y="8128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82" name="Shape 182"/>
          <p:cNvSpPr/>
          <p:nvPr/>
        </p:nvSpPr>
        <p:spPr>
          <a:xfrm>
            <a:off x="203201" y="2555875"/>
            <a:ext cx="1756832" cy="815975"/>
          </a:xfrm>
          <a:custGeom>
            <a:avLst/>
            <a:gdLst/>
            <a:ahLst/>
            <a:cxnLst/>
            <a:rect l="0" t="0" r="0" b="0"/>
            <a:pathLst>
              <a:path w="830" h="514" extrusionOk="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83" name="Shape 183"/>
          <p:cNvSpPr/>
          <p:nvPr/>
        </p:nvSpPr>
        <p:spPr>
          <a:xfrm>
            <a:off x="1312333" y="4302123"/>
            <a:ext cx="1763182" cy="812800"/>
          </a:xfrm>
          <a:custGeom>
            <a:avLst/>
            <a:gdLst/>
            <a:ahLst/>
            <a:cxnLst/>
            <a:rect l="0" t="0" r="0" b="0"/>
            <a:pathLst>
              <a:path w="833" h="512" extrusionOk="0">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84" name="Shape 184"/>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85" name="Shape 185"/>
          <p:cNvSpPr/>
          <p:nvPr/>
        </p:nvSpPr>
        <p:spPr>
          <a:xfrm>
            <a:off x="2427817" y="6045200"/>
            <a:ext cx="1756832" cy="812800"/>
          </a:xfrm>
          <a:custGeom>
            <a:avLst/>
            <a:gdLst/>
            <a:ahLst/>
            <a:cxnLst/>
            <a:rect l="0" t="0" r="0" b="0"/>
            <a:pathLst>
              <a:path w="830" h="512" extrusionOk="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86" name="Shape 186"/>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87" name="Shape 187"/>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88" name="Shape 188"/>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89" name="Shape 189"/>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90" name="Shape 190"/>
          <p:cNvSpPr/>
          <p:nvPr/>
        </p:nvSpPr>
        <p:spPr>
          <a:xfrm>
            <a:off x="9886947"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91" name="Shape 191"/>
          <p:cNvSpPr/>
          <p:nvPr/>
        </p:nvSpPr>
        <p:spPr>
          <a:xfrm>
            <a:off x="11197167" y="1746910"/>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92" name="Shape 192"/>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93" name="Shape 193"/>
          <p:cNvSpPr/>
          <p:nvPr/>
        </p:nvSpPr>
        <p:spPr>
          <a:xfrm>
            <a:off x="11197167" y="2689"/>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94" name="Shape 194"/>
          <p:cNvSpPr/>
          <p:nvPr/>
        </p:nvSpPr>
        <p:spPr>
          <a:xfrm>
            <a:off x="11197167" y="816300"/>
            <a:ext cx="994833"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95" name="Shape 195"/>
          <p:cNvSpPr/>
          <p:nvPr/>
        </p:nvSpPr>
        <p:spPr>
          <a:xfrm>
            <a:off x="9886947"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609600" y="274637"/>
            <a:ext cx="9172800" cy="1143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8" name="Shape 198"/>
          <p:cNvSpPr txBox="1">
            <a:spLocks noGrp="1"/>
          </p:cNvSpPr>
          <p:nvPr>
            <p:ph type="body" idx="1"/>
          </p:nvPr>
        </p:nvSpPr>
        <p:spPr>
          <a:xfrm>
            <a:off x="609600" y="1600200"/>
            <a:ext cx="10972799" cy="48403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9" name="Shape 199"/>
          <p:cNvSpPr/>
          <p:nvPr/>
        </p:nvSpPr>
        <p:spPr>
          <a:xfrm>
            <a:off x="9886947"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00" name="Shape 200"/>
          <p:cNvSpPr/>
          <p:nvPr/>
        </p:nvSpPr>
        <p:spPr>
          <a:xfrm>
            <a:off x="11197167" y="1746910"/>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01" name="Shape 201"/>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02" name="Shape 202"/>
          <p:cNvSpPr/>
          <p:nvPr/>
        </p:nvSpPr>
        <p:spPr>
          <a:xfrm>
            <a:off x="9886947"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609600" y="274637"/>
            <a:ext cx="9172800" cy="1143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05" name="Shape 205"/>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06" name="Shape 206"/>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07" name="Shape 207"/>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08" name="Shape 208"/>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09" name="Shape 209"/>
          <p:cNvSpPr/>
          <p:nvPr/>
        </p:nvSpPr>
        <p:spPr>
          <a:xfrm>
            <a:off x="9886947"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10" name="Shape 210"/>
          <p:cNvSpPr/>
          <p:nvPr/>
        </p:nvSpPr>
        <p:spPr>
          <a:xfrm>
            <a:off x="11197167" y="1746910"/>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11" name="Shape 211"/>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12" name="Shape 212"/>
          <p:cNvSpPr/>
          <p:nvPr/>
        </p:nvSpPr>
        <p:spPr>
          <a:xfrm>
            <a:off x="9886947"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aption">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099733" y="4427537"/>
            <a:ext cx="7315198" cy="684400"/>
          </a:xfrm>
          <a:prstGeom prst="rect">
            <a:avLst/>
          </a:prstGeom>
          <a:noFill/>
          <a:ln>
            <a:noFill/>
          </a:ln>
        </p:spPr>
        <p:txBody>
          <a:bodyPr lIns="91425" tIns="91425" rIns="91425" bIns="91425" anchor="t" anchorCtr="0"/>
          <a:lstStyle>
            <a:lvl1pPr lvl="0" algn="ctr" rtl="0">
              <a:spcBef>
                <a:spcPts val="0"/>
              </a:spcBef>
              <a:buFont typeface="A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15" name="Shape 215"/>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16" name="Shape 216"/>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17" name="Shape 217"/>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18" name="Shape 218"/>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19" name="Shape 219"/>
          <p:cNvSpPr/>
          <p:nvPr/>
        </p:nvSpPr>
        <p:spPr>
          <a:xfrm>
            <a:off x="9886947"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20" name="Shape 220"/>
          <p:cNvSpPr/>
          <p:nvPr/>
        </p:nvSpPr>
        <p:spPr>
          <a:xfrm>
            <a:off x="11197167" y="1746910"/>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21" name="Shape 221"/>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22" name="Shape 222"/>
          <p:cNvSpPr/>
          <p:nvPr/>
        </p:nvSpPr>
        <p:spPr>
          <a:xfrm>
            <a:off x="9886947"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2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marL="0" lvl="0" rtl="0">
              <a:spcBef>
                <a:spcPts val="0"/>
              </a:spcBef>
              <a:buClr>
                <a:schemeClr val="lt1"/>
              </a:buClr>
              <a:buFont typeface="Arial"/>
              <a:buNone/>
              <a:defRPr/>
            </a:lvl1pPr>
            <a:lvl2pPr marL="0" lvl="1" indent="228600" rtl="0">
              <a:spcBef>
                <a:spcPts val="0"/>
              </a:spcBef>
              <a:buClr>
                <a:schemeClr val="lt1"/>
              </a:buClr>
              <a:buFont typeface="Arial"/>
              <a:buNone/>
              <a:defRPr/>
            </a:lvl2pPr>
            <a:lvl3pPr marL="0" lvl="2" indent="228600" rtl="0">
              <a:spcBef>
                <a:spcPts val="0"/>
              </a:spcBef>
              <a:buClr>
                <a:schemeClr val="lt1"/>
              </a:buClr>
              <a:buNone/>
              <a:defRPr/>
            </a:lvl3pPr>
            <a:lvl4pPr marL="0" lvl="3" indent="228600" rtl="0">
              <a:spcBef>
                <a:spcPts val="0"/>
              </a:spcBef>
              <a:buClr>
                <a:schemeClr val="lt1"/>
              </a:buClr>
              <a:buNone/>
              <a:defRPr/>
            </a:lvl4pPr>
            <a:lvl5pPr marL="0" lvl="4" indent="228600" rtl="0">
              <a:spcBef>
                <a:spcPts val="0"/>
              </a:spcBef>
              <a:buClr>
                <a:schemeClr val="lt1"/>
              </a:buClr>
              <a:buNone/>
              <a:defRPr/>
            </a:lvl5pPr>
            <a:lvl6pPr marL="0" lvl="5" indent="228600" rtl="0">
              <a:spcBef>
                <a:spcPts val="0"/>
              </a:spcBef>
              <a:buClr>
                <a:schemeClr val="lt1"/>
              </a:buClr>
              <a:buNone/>
              <a:defRPr/>
            </a:lvl6pPr>
            <a:lvl7pPr marL="0" lvl="6" indent="228600" rtl="0">
              <a:spcBef>
                <a:spcPts val="0"/>
              </a:spcBef>
              <a:buClr>
                <a:schemeClr val="lt1"/>
              </a:buClr>
              <a:buNone/>
              <a:defRPr/>
            </a:lvl7pPr>
            <a:lvl8pPr marL="0" lvl="7" indent="228600" rtl="0">
              <a:spcBef>
                <a:spcPts val="0"/>
              </a:spcBef>
              <a:buClr>
                <a:schemeClr val="lt1"/>
              </a:buClr>
              <a:buNone/>
              <a:defRPr/>
            </a:lvl8pPr>
            <a:lvl9pPr marL="0" lvl="8" indent="228600" rtl="0">
              <a:spcBef>
                <a:spcPts val="0"/>
              </a:spcBef>
              <a:buClr>
                <a:schemeClr val="lt1"/>
              </a:buClr>
              <a:buNone/>
              <a:defRPr/>
            </a:lvl9pPr>
          </a:lstStyle>
          <a:p>
            <a:endParaRPr/>
          </a:p>
        </p:txBody>
      </p:sp>
      <p:sp>
        <p:nvSpPr>
          <p:cNvPr id="234" name="Shape 234"/>
          <p:cNvSpPr txBox="1">
            <a:spLocks noGrp="1"/>
          </p:cNvSpPr>
          <p:nvPr>
            <p:ph type="body" idx="1"/>
          </p:nvPr>
        </p:nvSpPr>
        <p:spPr>
          <a:xfrm>
            <a:off x="609600" y="1600200"/>
            <a:ext cx="10972799" cy="4526100"/>
          </a:xfrm>
          <a:prstGeom prst="rect">
            <a:avLst/>
          </a:prstGeom>
          <a:noFill/>
          <a:ln>
            <a:noFill/>
          </a:ln>
        </p:spPr>
        <p:txBody>
          <a:bodyPr lIns="91425" tIns="91425" rIns="91425" bIns="91425" anchor="t" anchorCtr="0"/>
          <a:lstStyle>
            <a:lvl1pPr marL="342900" lvl="0" indent="-139700" rtl="0">
              <a:spcBef>
                <a:spcPts val="0"/>
              </a:spcBef>
              <a:defRPr/>
            </a:lvl1pPr>
            <a:lvl2pPr marL="742950" lvl="1" indent="-107950" rtl="0">
              <a:spcBef>
                <a:spcPts val="560"/>
              </a:spcBef>
              <a:defRPr/>
            </a:lvl2pPr>
            <a:lvl3pPr marL="1143000" lvl="2" indent="-76200" rtl="0">
              <a:spcBef>
                <a:spcPts val="480"/>
              </a:spcBef>
              <a:defRPr/>
            </a:lvl3pPr>
            <a:lvl4pPr marL="1600200" lvl="3" indent="-101600" rtl="0">
              <a:spcBef>
                <a:spcPts val="400"/>
              </a:spcBef>
              <a:defRPr/>
            </a:lvl4pPr>
            <a:lvl5pPr marL="2057400" lvl="4" indent="-101600" rtl="0">
              <a:spcBef>
                <a:spcPts val="400"/>
              </a:spcBef>
              <a:defRPr/>
            </a:lvl5pPr>
            <a:lvl6pPr marL="2514600" lvl="5" indent="-101600" rtl="0">
              <a:spcBef>
                <a:spcPts val="400"/>
              </a:spcBef>
              <a:defRPr/>
            </a:lvl6pPr>
            <a:lvl7pPr marL="2971800" lvl="6" indent="-101600" rtl="0">
              <a:spcBef>
                <a:spcPts val="400"/>
              </a:spcBef>
              <a:defRPr/>
            </a:lvl7pPr>
            <a:lvl8pPr marL="3429000" lvl="7" indent="-101600" rtl="0">
              <a:spcBef>
                <a:spcPts val="400"/>
              </a:spcBef>
              <a:defRPr/>
            </a:lvl8pPr>
            <a:lvl9pPr marL="3886200" lvl="8" indent="-101600" rtl="0">
              <a:spcBef>
                <a:spcPts val="400"/>
              </a:spcBef>
              <a:defRPr/>
            </a:lvl9pPr>
          </a:lstStyle>
          <a:p>
            <a:endParaRPr/>
          </a:p>
        </p:txBody>
      </p:sp>
      <p:sp>
        <p:nvSpPr>
          <p:cNvPr id="235" name="Shape 235"/>
          <p:cNvSpPr txBox="1">
            <a:spLocks noGrp="1"/>
          </p:cNvSpPr>
          <p:nvPr>
            <p:ph type="dt" idx="10"/>
          </p:nvPr>
        </p:nvSpPr>
        <p:spPr>
          <a:xfrm>
            <a:off x="7205132" y="6041362"/>
            <a:ext cx="911998" cy="365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a:lvl1pPr>
            <a:lvl2pPr marL="0" marR="0" lvl="1" indent="0" algn="l" rtl="0">
              <a:lnSpc>
                <a:spcPct val="100000"/>
              </a:lnSpc>
              <a:spcBef>
                <a:spcPts val="0"/>
              </a:spcBef>
              <a:spcAft>
                <a:spcPts val="0"/>
              </a:spcAft>
              <a:buClr>
                <a:srgbClr val="000000"/>
              </a:buClr>
              <a:buFont typeface="Arial"/>
              <a:buNone/>
              <a:defRPr/>
            </a:lvl2pPr>
            <a:lvl3pPr marL="0" marR="0" lvl="2" indent="0" algn="l" rtl="0">
              <a:lnSpc>
                <a:spcPct val="100000"/>
              </a:lnSpc>
              <a:spcBef>
                <a:spcPts val="0"/>
              </a:spcBef>
              <a:spcAft>
                <a:spcPts val="0"/>
              </a:spcAft>
              <a:buClr>
                <a:srgbClr val="000000"/>
              </a:buClr>
              <a:buFont typeface="Arial"/>
              <a:buNone/>
              <a:defRPr/>
            </a:lvl3pPr>
            <a:lvl4pPr marL="0" marR="0" lvl="3" indent="0" algn="l" rtl="0">
              <a:lnSpc>
                <a:spcPct val="100000"/>
              </a:lnSpc>
              <a:spcBef>
                <a:spcPts val="0"/>
              </a:spcBef>
              <a:spcAft>
                <a:spcPts val="0"/>
              </a:spcAft>
              <a:buClr>
                <a:srgbClr val="000000"/>
              </a:buClr>
              <a:buFont typeface="Arial"/>
              <a:buNone/>
              <a:defRPr/>
            </a:lvl4pPr>
            <a:lvl5pPr marL="0" marR="0" lvl="4" indent="0" algn="l" rtl="0">
              <a:lnSpc>
                <a:spcPct val="100000"/>
              </a:lnSpc>
              <a:spcBef>
                <a:spcPts val="0"/>
              </a:spcBef>
              <a:spcAft>
                <a:spcPts val="0"/>
              </a:spcAft>
              <a:buClr>
                <a:srgbClr val="000000"/>
              </a:buClr>
              <a:buFont typeface="Arial"/>
              <a:buNone/>
              <a:defRPr/>
            </a:lvl5pPr>
            <a:lvl6pPr marL="0" marR="0" lvl="5" indent="0" algn="l" rtl="0">
              <a:lnSpc>
                <a:spcPct val="100000"/>
              </a:lnSpc>
              <a:spcBef>
                <a:spcPts val="0"/>
              </a:spcBef>
              <a:spcAft>
                <a:spcPts val="0"/>
              </a:spcAft>
              <a:buClr>
                <a:srgbClr val="000000"/>
              </a:buClr>
              <a:buFont typeface="Arial"/>
              <a:buNone/>
              <a:defRPr/>
            </a:lvl6pPr>
            <a:lvl7pPr marL="0" marR="0" lvl="6" indent="0" algn="l" rtl="0">
              <a:lnSpc>
                <a:spcPct val="100000"/>
              </a:lnSpc>
              <a:spcBef>
                <a:spcPts val="0"/>
              </a:spcBef>
              <a:spcAft>
                <a:spcPts val="0"/>
              </a:spcAft>
              <a:buClr>
                <a:srgbClr val="000000"/>
              </a:buClr>
              <a:buFont typeface="Arial"/>
              <a:buNone/>
              <a:defRPr/>
            </a:lvl7pPr>
            <a:lvl8pPr marL="0" marR="0" lvl="7" indent="0" algn="l" rtl="0">
              <a:lnSpc>
                <a:spcPct val="100000"/>
              </a:lnSpc>
              <a:spcBef>
                <a:spcPts val="0"/>
              </a:spcBef>
              <a:spcAft>
                <a:spcPts val="0"/>
              </a:spcAft>
              <a:buClr>
                <a:srgbClr val="000000"/>
              </a:buClr>
              <a:buFont typeface="Arial"/>
              <a:buNone/>
              <a:defRPr/>
            </a:lvl8pPr>
            <a:lvl9pPr marL="0" marR="0" lvl="8" indent="0" algn="l" rtl="0">
              <a:lnSpc>
                <a:spcPct val="100000"/>
              </a:lnSpc>
              <a:spcBef>
                <a:spcPts val="0"/>
              </a:spcBef>
              <a:spcAft>
                <a:spcPts val="0"/>
              </a:spcAft>
              <a:buClr>
                <a:srgbClr val="000000"/>
              </a:buClr>
              <a:buFont typeface="Arial"/>
              <a:buNone/>
              <a:defRPr/>
            </a:lvl9pPr>
          </a:lstStyle>
          <a:p>
            <a:endParaRPr/>
          </a:p>
        </p:txBody>
      </p:sp>
      <p:sp>
        <p:nvSpPr>
          <p:cNvPr id="236" name="Shape 236"/>
          <p:cNvSpPr txBox="1">
            <a:spLocks noGrp="1"/>
          </p:cNvSpPr>
          <p:nvPr>
            <p:ph type="ftr" idx="11"/>
          </p:nvPr>
        </p:nvSpPr>
        <p:spPr>
          <a:xfrm>
            <a:off x="677333" y="6041362"/>
            <a:ext cx="6297600" cy="365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a:lvl1pPr>
            <a:lvl2pPr marL="0" marR="0" lvl="1" indent="0" algn="l" rtl="0">
              <a:lnSpc>
                <a:spcPct val="100000"/>
              </a:lnSpc>
              <a:spcBef>
                <a:spcPts val="0"/>
              </a:spcBef>
              <a:spcAft>
                <a:spcPts val="0"/>
              </a:spcAft>
              <a:buClr>
                <a:srgbClr val="000000"/>
              </a:buClr>
              <a:buFont typeface="Arial"/>
              <a:buNone/>
              <a:defRPr/>
            </a:lvl2pPr>
            <a:lvl3pPr marL="0" marR="0" lvl="2" indent="0" algn="l" rtl="0">
              <a:lnSpc>
                <a:spcPct val="100000"/>
              </a:lnSpc>
              <a:spcBef>
                <a:spcPts val="0"/>
              </a:spcBef>
              <a:spcAft>
                <a:spcPts val="0"/>
              </a:spcAft>
              <a:buClr>
                <a:srgbClr val="000000"/>
              </a:buClr>
              <a:buFont typeface="Arial"/>
              <a:buNone/>
              <a:defRPr/>
            </a:lvl3pPr>
            <a:lvl4pPr marL="0" marR="0" lvl="3" indent="0" algn="l" rtl="0">
              <a:lnSpc>
                <a:spcPct val="100000"/>
              </a:lnSpc>
              <a:spcBef>
                <a:spcPts val="0"/>
              </a:spcBef>
              <a:spcAft>
                <a:spcPts val="0"/>
              </a:spcAft>
              <a:buClr>
                <a:srgbClr val="000000"/>
              </a:buClr>
              <a:buFont typeface="Arial"/>
              <a:buNone/>
              <a:defRPr/>
            </a:lvl4pPr>
            <a:lvl5pPr marL="0" marR="0" lvl="4" indent="0" algn="l" rtl="0">
              <a:lnSpc>
                <a:spcPct val="100000"/>
              </a:lnSpc>
              <a:spcBef>
                <a:spcPts val="0"/>
              </a:spcBef>
              <a:spcAft>
                <a:spcPts val="0"/>
              </a:spcAft>
              <a:buClr>
                <a:srgbClr val="000000"/>
              </a:buClr>
              <a:buFont typeface="Arial"/>
              <a:buNone/>
              <a:defRPr/>
            </a:lvl5pPr>
            <a:lvl6pPr marL="0" marR="0" lvl="5" indent="0" algn="l" rtl="0">
              <a:lnSpc>
                <a:spcPct val="100000"/>
              </a:lnSpc>
              <a:spcBef>
                <a:spcPts val="0"/>
              </a:spcBef>
              <a:spcAft>
                <a:spcPts val="0"/>
              </a:spcAft>
              <a:buClr>
                <a:srgbClr val="000000"/>
              </a:buClr>
              <a:buFont typeface="Arial"/>
              <a:buNone/>
              <a:defRPr/>
            </a:lvl6pPr>
            <a:lvl7pPr marL="0" marR="0" lvl="6" indent="0" algn="l" rtl="0">
              <a:lnSpc>
                <a:spcPct val="100000"/>
              </a:lnSpc>
              <a:spcBef>
                <a:spcPts val="0"/>
              </a:spcBef>
              <a:spcAft>
                <a:spcPts val="0"/>
              </a:spcAft>
              <a:buClr>
                <a:srgbClr val="000000"/>
              </a:buClr>
              <a:buFont typeface="Arial"/>
              <a:buNone/>
              <a:defRPr/>
            </a:lvl7pPr>
            <a:lvl8pPr marL="0" marR="0" lvl="7" indent="0" algn="l" rtl="0">
              <a:lnSpc>
                <a:spcPct val="100000"/>
              </a:lnSpc>
              <a:spcBef>
                <a:spcPts val="0"/>
              </a:spcBef>
              <a:spcAft>
                <a:spcPts val="0"/>
              </a:spcAft>
              <a:buClr>
                <a:srgbClr val="000000"/>
              </a:buClr>
              <a:buFont typeface="Arial"/>
              <a:buNone/>
              <a:defRPr/>
            </a:lvl8pPr>
            <a:lvl9pPr marL="0" marR="0" lvl="8" indent="0" algn="l" rtl="0">
              <a:lnSpc>
                <a:spcPct val="100000"/>
              </a:lnSpc>
              <a:spcBef>
                <a:spcPts val="0"/>
              </a:spcBef>
              <a:spcAft>
                <a:spcPts val="0"/>
              </a:spcAft>
              <a:buClr>
                <a:srgbClr val="000000"/>
              </a:buClr>
              <a:buFont typeface="Arial"/>
              <a:buNone/>
              <a:defRPr/>
            </a:lvl9pPr>
          </a:lstStyle>
          <a:p>
            <a:endParaRPr/>
          </a:p>
        </p:txBody>
      </p:sp>
      <p:sp>
        <p:nvSpPr>
          <p:cNvPr id="237" name="Shape 237"/>
          <p:cNvSpPr txBox="1">
            <a:spLocks noGrp="1"/>
          </p:cNvSpPr>
          <p:nvPr>
            <p:ph type="sldNum" idx="12"/>
          </p:nvPr>
        </p:nvSpPr>
        <p:spPr>
          <a:xfrm>
            <a:off x="8590663" y="6041362"/>
            <a:ext cx="683399" cy="3650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1" name="Shape 241"/>
          <p:cNvSpPr txBox="1">
            <a:spLocks noGrp="1"/>
          </p:cNvSpPr>
          <p:nvPr>
            <p:ph type="body" idx="1"/>
          </p:nvPr>
        </p:nvSpPr>
        <p:spPr>
          <a:xfrm>
            <a:off x="609600" y="1600200"/>
            <a:ext cx="5384699" cy="4840498"/>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2" name="Shape 242"/>
          <p:cNvSpPr txBox="1">
            <a:spLocks noGrp="1"/>
          </p:cNvSpPr>
          <p:nvPr>
            <p:ph type="body" idx="2"/>
          </p:nvPr>
        </p:nvSpPr>
        <p:spPr>
          <a:xfrm>
            <a:off x="6197601" y="1600200"/>
            <a:ext cx="5384699" cy="4840498"/>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3" name="Shape 243"/>
          <p:cNvSpPr/>
          <p:nvPr/>
        </p:nvSpPr>
        <p:spPr>
          <a:xfrm>
            <a:off x="9886946"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44" name="Shape 244"/>
          <p:cNvSpPr/>
          <p:nvPr/>
        </p:nvSpPr>
        <p:spPr>
          <a:xfrm>
            <a:off x="11197167" y="1746909"/>
            <a:ext cx="994831"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45" name="Shape 245"/>
          <p:cNvSpPr/>
          <p:nvPr/>
        </p:nvSpPr>
        <p:spPr>
          <a:xfrm>
            <a:off x="11197167" y="2560523"/>
            <a:ext cx="994831" cy="813610"/>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46" name="Shape 246"/>
          <p:cNvSpPr/>
          <p:nvPr/>
        </p:nvSpPr>
        <p:spPr>
          <a:xfrm>
            <a:off x="9886946" y="816300"/>
            <a:ext cx="2074334" cy="813610"/>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aption">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2099733" y="4427537"/>
            <a:ext cx="7315200" cy="684300"/>
          </a:xfrm>
          <a:prstGeom prst="rect">
            <a:avLst/>
          </a:prstGeom>
          <a:noFill/>
          <a:ln>
            <a:noFill/>
          </a:ln>
        </p:spPr>
        <p:txBody>
          <a:bodyPr lIns="91425" tIns="91425" rIns="91425" bIns="91425" anchor="t" anchorCtr="0"/>
          <a:lstStyle>
            <a:lvl1pPr marL="0" lvl="0" indent="139700" algn="ctr" rtl="0">
              <a:spcBef>
                <a:spcPts val="0"/>
              </a:spcBef>
              <a:buFont typeface="A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9" name="Shape 249"/>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50" name="Shape 250"/>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51" name="Shape 251"/>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52" name="Shape 252"/>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53" name="Shape 253"/>
          <p:cNvSpPr/>
          <p:nvPr/>
        </p:nvSpPr>
        <p:spPr>
          <a:xfrm>
            <a:off x="9886946"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54" name="Shape 254"/>
          <p:cNvSpPr/>
          <p:nvPr/>
        </p:nvSpPr>
        <p:spPr>
          <a:xfrm>
            <a:off x="11197167" y="1746909"/>
            <a:ext cx="994831"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55" name="Shape 255"/>
          <p:cNvSpPr/>
          <p:nvPr/>
        </p:nvSpPr>
        <p:spPr>
          <a:xfrm>
            <a:off x="11197167" y="2560523"/>
            <a:ext cx="994831" cy="813610"/>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56" name="Shape 256"/>
          <p:cNvSpPr/>
          <p:nvPr/>
        </p:nvSpPr>
        <p:spPr>
          <a:xfrm>
            <a:off x="9886946" y="816300"/>
            <a:ext cx="2074334" cy="813610"/>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59" name="Shape 259"/>
          <p:cNvSpPr txBox="1">
            <a:spLocks noGrp="1"/>
          </p:cNvSpPr>
          <p:nvPr>
            <p:ph type="body" idx="1"/>
          </p:nvPr>
        </p:nvSpPr>
        <p:spPr>
          <a:xfrm>
            <a:off x="609600" y="1600200"/>
            <a:ext cx="10972799" cy="4840498"/>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60" name="Shape 260"/>
          <p:cNvSpPr/>
          <p:nvPr/>
        </p:nvSpPr>
        <p:spPr>
          <a:xfrm>
            <a:off x="9886946"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61" name="Shape 261"/>
          <p:cNvSpPr/>
          <p:nvPr/>
        </p:nvSpPr>
        <p:spPr>
          <a:xfrm>
            <a:off x="11197167" y="1746909"/>
            <a:ext cx="994831"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62" name="Shape 262"/>
          <p:cNvSpPr/>
          <p:nvPr/>
        </p:nvSpPr>
        <p:spPr>
          <a:xfrm>
            <a:off x="11197167" y="2560523"/>
            <a:ext cx="994831" cy="813610"/>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63" name="Shape 263"/>
          <p:cNvSpPr/>
          <p:nvPr/>
        </p:nvSpPr>
        <p:spPr>
          <a:xfrm>
            <a:off x="9886946" y="816300"/>
            <a:ext cx="2074334" cy="813610"/>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64"/>
        <p:cNvGrpSpPr/>
        <p:nvPr/>
      </p:nvGrpSpPr>
      <p:grpSpPr>
        <a:xfrm>
          <a:off x="0" y="0"/>
          <a:ext cx="0" cy="0"/>
          <a:chOff x="0" y="0"/>
          <a:chExt cx="0" cy="0"/>
        </a:xfrm>
      </p:grpSpPr>
      <p:sp>
        <p:nvSpPr>
          <p:cNvPr id="265" name="Shape 265"/>
          <p:cNvSpPr txBox="1">
            <a:spLocks noGrp="1"/>
          </p:cNvSpPr>
          <p:nvPr>
            <p:ph type="ctrTitle"/>
          </p:nvPr>
        </p:nvSpPr>
        <p:spPr>
          <a:xfrm>
            <a:off x="2662766" y="1461141"/>
            <a:ext cx="8534399" cy="1470000"/>
          </a:xfrm>
          <a:prstGeom prst="rect">
            <a:avLst/>
          </a:prstGeom>
          <a:noFill/>
          <a:ln>
            <a:noFill/>
          </a:ln>
        </p:spPr>
        <p:txBody>
          <a:bodyPr lIns="91425" tIns="91425" rIns="91425" bIns="91425" anchor="b" anchorCtr="0"/>
          <a:lstStyle>
            <a:lvl1pPr marL="0" marR="0" lvl="0" indent="393700" algn="l" rtl="0">
              <a:lnSpc>
                <a:spcPct val="100000"/>
              </a:lnSpc>
              <a:spcBef>
                <a:spcPts val="0"/>
              </a:spcBef>
              <a:spcAft>
                <a:spcPts val="0"/>
              </a:spcAft>
              <a:buClr>
                <a:schemeClr val="lt1"/>
              </a:buClr>
              <a:buFont typeface="Arial"/>
              <a:buNone/>
              <a:defRPr/>
            </a:lvl1pPr>
            <a:lvl2pPr marL="0" marR="0" lvl="1" indent="393700" algn="l" rtl="0">
              <a:lnSpc>
                <a:spcPct val="100000"/>
              </a:lnSpc>
              <a:spcBef>
                <a:spcPts val="0"/>
              </a:spcBef>
              <a:spcAft>
                <a:spcPts val="0"/>
              </a:spcAft>
              <a:buClr>
                <a:schemeClr val="lt1"/>
              </a:buClr>
              <a:buFont typeface="Arial"/>
              <a:buNone/>
              <a:defRPr/>
            </a:lvl2pPr>
            <a:lvl3pPr marL="0" marR="0" lvl="2" indent="393700" algn="l" rtl="0">
              <a:spcBef>
                <a:spcPts val="0"/>
              </a:spcBef>
              <a:buClr>
                <a:schemeClr val="lt1"/>
              </a:buClr>
              <a:buFont typeface="Arial"/>
              <a:buNone/>
              <a:defRPr/>
            </a:lvl3pPr>
            <a:lvl4pPr marL="0" marR="0" lvl="3" indent="393700" algn="l" rtl="0">
              <a:spcBef>
                <a:spcPts val="0"/>
              </a:spcBef>
              <a:buClr>
                <a:schemeClr val="lt1"/>
              </a:buClr>
              <a:buFont typeface="Arial"/>
              <a:buNone/>
              <a:defRPr/>
            </a:lvl4pPr>
            <a:lvl5pPr marL="0" marR="0" lvl="4" indent="393700" algn="l" rtl="0">
              <a:spcBef>
                <a:spcPts val="0"/>
              </a:spcBef>
              <a:buClr>
                <a:schemeClr val="lt1"/>
              </a:buClr>
              <a:buFont typeface="Arial"/>
              <a:buNone/>
              <a:defRPr/>
            </a:lvl5pPr>
            <a:lvl6pPr marL="0" marR="0" lvl="5" indent="393700" algn="l" rtl="0">
              <a:spcBef>
                <a:spcPts val="0"/>
              </a:spcBef>
              <a:buClr>
                <a:schemeClr val="lt1"/>
              </a:buClr>
              <a:buFont typeface="Arial"/>
              <a:buNone/>
              <a:defRPr/>
            </a:lvl6pPr>
            <a:lvl7pPr marL="0" marR="0" lvl="6" indent="393700" algn="l" rtl="0">
              <a:spcBef>
                <a:spcPts val="0"/>
              </a:spcBef>
              <a:buClr>
                <a:schemeClr val="lt1"/>
              </a:buClr>
              <a:buFont typeface="Arial"/>
              <a:buNone/>
              <a:defRPr/>
            </a:lvl7pPr>
            <a:lvl8pPr marL="0" marR="0" lvl="7" indent="393700" algn="l" rtl="0">
              <a:spcBef>
                <a:spcPts val="0"/>
              </a:spcBef>
              <a:buClr>
                <a:schemeClr val="lt1"/>
              </a:buClr>
              <a:buFont typeface="Arial"/>
              <a:buNone/>
              <a:defRPr/>
            </a:lvl8pPr>
            <a:lvl9pPr marL="0" marR="0" lvl="8" indent="393700" algn="l" rtl="0">
              <a:spcBef>
                <a:spcPts val="0"/>
              </a:spcBef>
              <a:buClr>
                <a:schemeClr val="lt1"/>
              </a:buClr>
              <a:buFont typeface="Arial"/>
              <a:buNone/>
              <a:defRPr/>
            </a:lvl9pPr>
          </a:lstStyle>
          <a:p>
            <a:endParaRPr/>
          </a:p>
        </p:txBody>
      </p:sp>
      <p:sp>
        <p:nvSpPr>
          <p:cNvPr id="266" name="Shape 266"/>
          <p:cNvSpPr txBox="1">
            <a:spLocks noGrp="1"/>
          </p:cNvSpPr>
          <p:nvPr>
            <p:ph type="subTitle" idx="1"/>
          </p:nvPr>
        </p:nvSpPr>
        <p:spPr>
          <a:xfrm>
            <a:off x="2662766" y="3002401"/>
            <a:ext cx="8534399" cy="11624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Arial"/>
              <a:buNone/>
              <a:defRPr/>
            </a:lvl1pPr>
            <a:lvl2pPr marL="0" marR="0" lvl="1" indent="266700" algn="l" rtl="0">
              <a:lnSpc>
                <a:spcPct val="100000"/>
              </a:lnSpc>
              <a:spcBef>
                <a:spcPts val="0"/>
              </a:spcBef>
              <a:spcAft>
                <a:spcPts val="0"/>
              </a:spcAft>
              <a:buClr>
                <a:srgbClr val="FFFFFF"/>
              </a:buClr>
              <a:buFont typeface="Arial"/>
              <a:buNone/>
              <a:defRPr/>
            </a:lvl2pPr>
            <a:lvl3pPr marL="0" marR="0" lvl="2" indent="266700" algn="l" rtl="0">
              <a:lnSpc>
                <a:spcPct val="100000"/>
              </a:lnSpc>
              <a:spcBef>
                <a:spcPts val="0"/>
              </a:spcBef>
              <a:spcAft>
                <a:spcPts val="0"/>
              </a:spcAft>
              <a:buClr>
                <a:srgbClr val="FFFFFF"/>
              </a:buClr>
              <a:buFont typeface="Arial"/>
              <a:buNone/>
              <a:defRPr/>
            </a:lvl3pPr>
            <a:lvl4pPr marL="0" marR="0" lvl="3" indent="266700" algn="l" rtl="0">
              <a:lnSpc>
                <a:spcPct val="100000"/>
              </a:lnSpc>
              <a:spcBef>
                <a:spcPts val="0"/>
              </a:spcBef>
              <a:spcAft>
                <a:spcPts val="0"/>
              </a:spcAft>
              <a:buClr>
                <a:srgbClr val="FFFFFF"/>
              </a:buClr>
              <a:buFont typeface="Arial"/>
              <a:buNone/>
              <a:defRPr/>
            </a:lvl4pPr>
            <a:lvl5pPr marL="0" marR="0" lvl="4" indent="266700" algn="l" rtl="0">
              <a:lnSpc>
                <a:spcPct val="100000"/>
              </a:lnSpc>
              <a:spcBef>
                <a:spcPts val="0"/>
              </a:spcBef>
              <a:spcAft>
                <a:spcPts val="0"/>
              </a:spcAft>
              <a:buClr>
                <a:srgbClr val="FFFFFF"/>
              </a:buClr>
              <a:buFont typeface="Arial"/>
              <a:buNone/>
              <a:defRPr/>
            </a:lvl5pPr>
            <a:lvl6pPr marL="0" marR="0" lvl="5" indent="266700" algn="l" rtl="0">
              <a:lnSpc>
                <a:spcPct val="100000"/>
              </a:lnSpc>
              <a:spcBef>
                <a:spcPts val="0"/>
              </a:spcBef>
              <a:spcAft>
                <a:spcPts val="0"/>
              </a:spcAft>
              <a:buClr>
                <a:srgbClr val="FFFFFF"/>
              </a:buClr>
              <a:buFont typeface="Arial"/>
              <a:buNone/>
              <a:defRPr/>
            </a:lvl6pPr>
            <a:lvl7pPr marL="0" marR="0" lvl="6" indent="266700" algn="l" rtl="0">
              <a:lnSpc>
                <a:spcPct val="100000"/>
              </a:lnSpc>
              <a:spcBef>
                <a:spcPts val="0"/>
              </a:spcBef>
              <a:spcAft>
                <a:spcPts val="0"/>
              </a:spcAft>
              <a:buClr>
                <a:srgbClr val="FFFFFF"/>
              </a:buClr>
              <a:buFont typeface="Arial"/>
              <a:buNone/>
              <a:defRPr/>
            </a:lvl7pPr>
            <a:lvl8pPr marL="0" marR="0" lvl="7" indent="266700" algn="l" rtl="0">
              <a:lnSpc>
                <a:spcPct val="100000"/>
              </a:lnSpc>
              <a:spcBef>
                <a:spcPts val="0"/>
              </a:spcBef>
              <a:spcAft>
                <a:spcPts val="0"/>
              </a:spcAft>
              <a:buClr>
                <a:srgbClr val="FFFFFF"/>
              </a:buClr>
              <a:buFont typeface="Arial"/>
              <a:buNone/>
              <a:defRPr/>
            </a:lvl8pPr>
            <a:lvl9pPr marL="0" marR="0" lvl="8" indent="266700" algn="l" rtl="0">
              <a:lnSpc>
                <a:spcPct val="100000"/>
              </a:lnSpc>
              <a:spcBef>
                <a:spcPts val="0"/>
              </a:spcBef>
              <a:spcAft>
                <a:spcPts val="0"/>
              </a:spcAft>
              <a:buClr>
                <a:srgbClr val="FFFFFF"/>
              </a:buClr>
              <a:buFont typeface="Arial"/>
              <a:buNone/>
              <a:defRPr/>
            </a:lvl9pPr>
          </a:lstStyle>
          <a:p>
            <a:endParaRPr/>
          </a:p>
        </p:txBody>
      </p:sp>
      <p:sp>
        <p:nvSpPr>
          <p:cNvPr id="267" name="Shape 267"/>
          <p:cNvSpPr/>
          <p:nvPr/>
        </p:nvSpPr>
        <p:spPr>
          <a:xfrm>
            <a:off x="0" y="0"/>
            <a:ext cx="4180498" cy="6858000"/>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68" name="Shape 268"/>
          <p:cNvSpPr/>
          <p:nvPr/>
        </p:nvSpPr>
        <p:spPr>
          <a:xfrm>
            <a:off x="4233" y="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69" name="Shape 269"/>
          <p:cNvSpPr/>
          <p:nvPr/>
        </p:nvSpPr>
        <p:spPr>
          <a:xfrm>
            <a:off x="4233" y="2555875"/>
            <a:ext cx="846667" cy="815975"/>
          </a:xfrm>
          <a:custGeom>
            <a:avLst/>
            <a:gdLst/>
            <a:ahLst/>
            <a:cxnLst/>
            <a:rect l="0" t="0" r="0" b="0"/>
            <a:pathLst>
              <a:path w="400" h="514" extrusionOk="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0" name="Shape 270"/>
          <p:cNvSpPr/>
          <p:nvPr/>
        </p:nvSpPr>
        <p:spPr>
          <a:xfrm>
            <a:off x="4233" y="1743075"/>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1" name="Shape 271"/>
          <p:cNvSpPr/>
          <p:nvPr/>
        </p:nvSpPr>
        <p:spPr>
          <a:xfrm>
            <a:off x="203201" y="1743075"/>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2" name="Shape 272"/>
          <p:cNvSpPr/>
          <p:nvPr/>
        </p:nvSpPr>
        <p:spPr>
          <a:xfrm>
            <a:off x="203201" y="4302123"/>
            <a:ext cx="1756832" cy="812800"/>
          </a:xfrm>
          <a:custGeom>
            <a:avLst/>
            <a:gdLst/>
            <a:ahLst/>
            <a:cxnLst/>
            <a:rect l="0" t="0" r="0" b="0"/>
            <a:pathLst>
              <a:path w="830" h="512" extrusionOk="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3" name="Shape 273"/>
          <p:cNvSpPr/>
          <p:nvPr/>
        </p:nvSpPr>
        <p:spPr>
          <a:xfrm>
            <a:off x="203201" y="3486150"/>
            <a:ext cx="1756832" cy="815975"/>
          </a:xfrm>
          <a:custGeom>
            <a:avLst/>
            <a:gdLst/>
            <a:ahLst/>
            <a:cxnLst/>
            <a:rect l="0" t="0" r="0" b="0"/>
            <a:pathLst>
              <a:path w="830" h="514" extrusionOk="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4" name="Shape 274"/>
          <p:cNvSpPr/>
          <p:nvPr/>
        </p:nvSpPr>
        <p:spPr>
          <a:xfrm>
            <a:off x="1312333" y="3486150"/>
            <a:ext cx="1763182" cy="815975"/>
          </a:xfrm>
          <a:custGeom>
            <a:avLst/>
            <a:gdLst/>
            <a:ahLst/>
            <a:cxnLst/>
            <a:rect l="0" t="0" r="0" b="0"/>
            <a:pathLst>
              <a:path w="833" h="514" extrusionOk="0">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5" name="Shape 275"/>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6" name="Shape 276"/>
          <p:cNvSpPr/>
          <p:nvPr/>
        </p:nvSpPr>
        <p:spPr>
          <a:xfrm>
            <a:off x="1312333" y="6045200"/>
            <a:ext cx="1763182" cy="812800"/>
          </a:xfrm>
          <a:custGeom>
            <a:avLst/>
            <a:gdLst/>
            <a:ahLst/>
            <a:cxnLst/>
            <a:rect l="0" t="0" r="0" b="0"/>
            <a:pathLst>
              <a:path w="833" h="512" extrusionOk="0">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7" name="Shape 277"/>
          <p:cNvSpPr/>
          <p:nvPr/>
        </p:nvSpPr>
        <p:spPr>
          <a:xfrm>
            <a:off x="1312333" y="5232400"/>
            <a:ext cx="1763182" cy="812800"/>
          </a:xfrm>
          <a:custGeom>
            <a:avLst/>
            <a:gdLst/>
            <a:ahLst/>
            <a:cxnLst/>
            <a:rect l="0" t="0" r="0" b="0"/>
            <a:pathLst>
              <a:path w="833" h="512" extrusionOk="0">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8" name="Shape 278"/>
          <p:cNvSpPr/>
          <p:nvPr/>
        </p:nvSpPr>
        <p:spPr>
          <a:xfrm>
            <a:off x="2427816" y="5232400"/>
            <a:ext cx="1756832" cy="812800"/>
          </a:xfrm>
          <a:custGeom>
            <a:avLst/>
            <a:gdLst/>
            <a:ahLst/>
            <a:cxnLst/>
            <a:rect l="0" t="0" r="0" b="0"/>
            <a:pathLst>
              <a:path w="830" h="512" extrusionOk="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79" name="Shape 279"/>
          <p:cNvSpPr/>
          <p:nvPr/>
        </p:nvSpPr>
        <p:spPr>
          <a:xfrm>
            <a:off x="4233" y="8128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0" name="Shape 280"/>
          <p:cNvSpPr/>
          <p:nvPr/>
        </p:nvSpPr>
        <p:spPr>
          <a:xfrm>
            <a:off x="203201" y="2555875"/>
            <a:ext cx="1756832" cy="815975"/>
          </a:xfrm>
          <a:custGeom>
            <a:avLst/>
            <a:gdLst/>
            <a:ahLst/>
            <a:cxnLst/>
            <a:rect l="0" t="0" r="0" b="0"/>
            <a:pathLst>
              <a:path w="830" h="514" extrusionOk="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1" name="Shape 281"/>
          <p:cNvSpPr/>
          <p:nvPr/>
        </p:nvSpPr>
        <p:spPr>
          <a:xfrm>
            <a:off x="1312333" y="4302123"/>
            <a:ext cx="1763182" cy="812800"/>
          </a:xfrm>
          <a:custGeom>
            <a:avLst/>
            <a:gdLst/>
            <a:ahLst/>
            <a:cxnLst/>
            <a:rect l="0" t="0" r="0" b="0"/>
            <a:pathLst>
              <a:path w="833" h="512" extrusionOk="0">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2" name="Shape 282"/>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3" name="Shape 283"/>
          <p:cNvSpPr/>
          <p:nvPr/>
        </p:nvSpPr>
        <p:spPr>
          <a:xfrm>
            <a:off x="2427816" y="6045200"/>
            <a:ext cx="1756832" cy="812800"/>
          </a:xfrm>
          <a:custGeom>
            <a:avLst/>
            <a:gdLst/>
            <a:ahLst/>
            <a:cxnLst/>
            <a:rect l="0" t="0" r="0" b="0"/>
            <a:pathLst>
              <a:path w="830" h="512" extrusionOk="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4" name="Shape 284"/>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5" name="Shape 285"/>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6" name="Shape 286"/>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7" name="Shape 287"/>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8" name="Shape 288"/>
          <p:cNvSpPr/>
          <p:nvPr/>
        </p:nvSpPr>
        <p:spPr>
          <a:xfrm>
            <a:off x="9886946"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89" name="Shape 289"/>
          <p:cNvSpPr/>
          <p:nvPr/>
        </p:nvSpPr>
        <p:spPr>
          <a:xfrm>
            <a:off x="11197167" y="1746909"/>
            <a:ext cx="994831"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90" name="Shape 290"/>
          <p:cNvSpPr/>
          <p:nvPr/>
        </p:nvSpPr>
        <p:spPr>
          <a:xfrm>
            <a:off x="11197167" y="2560523"/>
            <a:ext cx="994831" cy="813610"/>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91" name="Shape 291"/>
          <p:cNvSpPr/>
          <p:nvPr/>
        </p:nvSpPr>
        <p:spPr>
          <a:xfrm>
            <a:off x="11197167" y="2688"/>
            <a:ext cx="994831"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92" name="Shape 292"/>
          <p:cNvSpPr/>
          <p:nvPr/>
        </p:nvSpPr>
        <p:spPr>
          <a:xfrm>
            <a:off x="11197167" y="816300"/>
            <a:ext cx="994831"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93" name="Shape 293"/>
          <p:cNvSpPr/>
          <p:nvPr/>
        </p:nvSpPr>
        <p:spPr>
          <a:xfrm>
            <a:off x="9886946" y="816300"/>
            <a:ext cx="2074334" cy="813610"/>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6" name="Shape 296"/>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97" name="Shape 297"/>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98" name="Shape 298"/>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99" name="Shape 299"/>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00" name="Shape 300"/>
          <p:cNvSpPr/>
          <p:nvPr/>
        </p:nvSpPr>
        <p:spPr>
          <a:xfrm>
            <a:off x="9886946"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01" name="Shape 301"/>
          <p:cNvSpPr/>
          <p:nvPr/>
        </p:nvSpPr>
        <p:spPr>
          <a:xfrm>
            <a:off x="11197167" y="1746909"/>
            <a:ext cx="994831"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02" name="Shape 302"/>
          <p:cNvSpPr/>
          <p:nvPr/>
        </p:nvSpPr>
        <p:spPr>
          <a:xfrm>
            <a:off x="11197167" y="2560523"/>
            <a:ext cx="994831" cy="813610"/>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03" name="Shape 303"/>
          <p:cNvSpPr/>
          <p:nvPr/>
        </p:nvSpPr>
        <p:spPr>
          <a:xfrm>
            <a:off x="9886946" y="816300"/>
            <a:ext cx="2074334" cy="813610"/>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marL="0" lvl="0" rtl="0">
              <a:spcBef>
                <a:spcPts val="0"/>
              </a:spcBef>
              <a:buClr>
                <a:schemeClr val="lt1"/>
              </a:buClr>
              <a:buFont typeface="Arial"/>
              <a:buNone/>
              <a:defRPr/>
            </a:lvl1pPr>
            <a:lvl2pPr marL="0" lvl="1" indent="228600" rtl="0">
              <a:spcBef>
                <a:spcPts val="0"/>
              </a:spcBef>
              <a:buClr>
                <a:schemeClr val="lt1"/>
              </a:buClr>
              <a:buFont typeface="Arial"/>
              <a:buNone/>
              <a:defRPr/>
            </a:lvl2pPr>
            <a:lvl3pPr marL="0" lvl="2" indent="228600" rtl="0">
              <a:spcBef>
                <a:spcPts val="0"/>
              </a:spcBef>
              <a:buClr>
                <a:schemeClr val="lt1"/>
              </a:buClr>
              <a:buNone/>
              <a:defRPr/>
            </a:lvl3pPr>
            <a:lvl4pPr marL="0" lvl="3" indent="228600" rtl="0">
              <a:spcBef>
                <a:spcPts val="0"/>
              </a:spcBef>
              <a:buClr>
                <a:schemeClr val="lt1"/>
              </a:buClr>
              <a:buNone/>
              <a:defRPr/>
            </a:lvl4pPr>
            <a:lvl5pPr marL="0" lvl="4" indent="228600" rtl="0">
              <a:spcBef>
                <a:spcPts val="0"/>
              </a:spcBef>
              <a:buClr>
                <a:schemeClr val="lt1"/>
              </a:buClr>
              <a:buNone/>
              <a:defRPr/>
            </a:lvl5pPr>
            <a:lvl6pPr marL="0" lvl="5" indent="228600" rtl="0">
              <a:spcBef>
                <a:spcPts val="0"/>
              </a:spcBef>
              <a:buClr>
                <a:schemeClr val="lt1"/>
              </a:buClr>
              <a:buNone/>
              <a:defRPr/>
            </a:lvl6pPr>
            <a:lvl7pPr marL="0" lvl="6" indent="228600" rtl="0">
              <a:spcBef>
                <a:spcPts val="0"/>
              </a:spcBef>
              <a:buClr>
                <a:schemeClr val="lt1"/>
              </a:buClr>
              <a:buNone/>
              <a:defRPr/>
            </a:lvl7pPr>
            <a:lvl8pPr marL="0" lvl="7" indent="228600" rtl="0">
              <a:spcBef>
                <a:spcPts val="0"/>
              </a:spcBef>
              <a:buClr>
                <a:schemeClr val="lt1"/>
              </a:buClr>
              <a:buNone/>
              <a:defRPr/>
            </a:lvl8pPr>
            <a:lvl9pPr marL="0" lvl="8" indent="228600" rtl="0">
              <a:spcBef>
                <a:spcPts val="0"/>
              </a:spcBef>
              <a:buClr>
                <a:schemeClr val="lt1"/>
              </a:buClr>
              <a:buNone/>
              <a:defRPr/>
            </a:lvl9pPr>
          </a:lstStyle>
          <a:p>
            <a:endParaRPr/>
          </a:p>
        </p:txBody>
      </p:sp>
      <p:sp>
        <p:nvSpPr>
          <p:cNvPr id="306" name="Shape 306"/>
          <p:cNvSpPr txBox="1">
            <a:spLocks noGrp="1"/>
          </p:cNvSpPr>
          <p:nvPr>
            <p:ph type="body" idx="1"/>
          </p:nvPr>
        </p:nvSpPr>
        <p:spPr>
          <a:xfrm>
            <a:off x="677333" y="2160589"/>
            <a:ext cx="4184100" cy="3880799"/>
          </a:xfrm>
          <a:prstGeom prst="rect">
            <a:avLst/>
          </a:prstGeom>
          <a:noFill/>
          <a:ln>
            <a:noFill/>
          </a:ln>
        </p:spPr>
        <p:txBody>
          <a:bodyPr lIns="91425" tIns="91425" rIns="91425" bIns="91425" anchor="t" anchorCtr="0"/>
          <a:lstStyle>
            <a:lvl1pPr marL="342900" lvl="0" indent="-139700" rtl="0">
              <a:spcBef>
                <a:spcPts val="0"/>
              </a:spcBef>
              <a:defRPr/>
            </a:lvl1pPr>
            <a:lvl2pPr marL="742950" lvl="1" indent="-107950" rtl="0">
              <a:spcBef>
                <a:spcPts val="560"/>
              </a:spcBef>
              <a:defRPr/>
            </a:lvl2pPr>
            <a:lvl3pPr marL="1143000" lvl="2" indent="-76200" rtl="0">
              <a:spcBef>
                <a:spcPts val="480"/>
              </a:spcBef>
              <a:defRPr/>
            </a:lvl3pPr>
            <a:lvl4pPr marL="1600200" lvl="3" indent="-101600" rtl="0">
              <a:spcBef>
                <a:spcPts val="400"/>
              </a:spcBef>
              <a:defRPr/>
            </a:lvl4pPr>
            <a:lvl5pPr marL="2057400" lvl="4" indent="-101600" rtl="0">
              <a:spcBef>
                <a:spcPts val="400"/>
              </a:spcBef>
              <a:defRPr/>
            </a:lvl5pPr>
            <a:lvl6pPr marL="2514600" lvl="5" indent="-101600" rtl="0">
              <a:spcBef>
                <a:spcPts val="400"/>
              </a:spcBef>
              <a:defRPr/>
            </a:lvl6pPr>
            <a:lvl7pPr marL="2971800" lvl="6" indent="-101600" rtl="0">
              <a:spcBef>
                <a:spcPts val="400"/>
              </a:spcBef>
              <a:defRPr/>
            </a:lvl7pPr>
            <a:lvl8pPr marL="3429000" lvl="7" indent="-101600" rtl="0">
              <a:spcBef>
                <a:spcPts val="400"/>
              </a:spcBef>
              <a:defRPr/>
            </a:lvl8pPr>
            <a:lvl9pPr marL="3886200" lvl="8" indent="-101600" rtl="0">
              <a:spcBef>
                <a:spcPts val="400"/>
              </a:spcBef>
              <a:defRPr/>
            </a:lvl9pPr>
          </a:lstStyle>
          <a:p>
            <a:endParaRPr/>
          </a:p>
        </p:txBody>
      </p:sp>
      <p:sp>
        <p:nvSpPr>
          <p:cNvPr id="307" name="Shape 307"/>
          <p:cNvSpPr txBox="1">
            <a:spLocks noGrp="1"/>
          </p:cNvSpPr>
          <p:nvPr>
            <p:ph type="body" idx="2"/>
          </p:nvPr>
        </p:nvSpPr>
        <p:spPr>
          <a:xfrm>
            <a:off x="5089969" y="2160589"/>
            <a:ext cx="4184100" cy="3880799"/>
          </a:xfrm>
          <a:prstGeom prst="rect">
            <a:avLst/>
          </a:prstGeom>
          <a:noFill/>
          <a:ln>
            <a:noFill/>
          </a:ln>
        </p:spPr>
        <p:txBody>
          <a:bodyPr lIns="91425" tIns="91425" rIns="91425" bIns="91425" anchor="t" anchorCtr="0"/>
          <a:lstStyle>
            <a:lvl1pPr marL="342900" lvl="0" indent="-139700" rtl="0">
              <a:spcBef>
                <a:spcPts val="0"/>
              </a:spcBef>
              <a:defRPr/>
            </a:lvl1pPr>
            <a:lvl2pPr marL="742950" lvl="1" indent="-107950" rtl="0">
              <a:spcBef>
                <a:spcPts val="560"/>
              </a:spcBef>
              <a:defRPr/>
            </a:lvl2pPr>
            <a:lvl3pPr marL="1143000" lvl="2" indent="-76200" rtl="0">
              <a:spcBef>
                <a:spcPts val="480"/>
              </a:spcBef>
              <a:defRPr/>
            </a:lvl3pPr>
            <a:lvl4pPr marL="1600200" lvl="3" indent="-101600" rtl="0">
              <a:spcBef>
                <a:spcPts val="400"/>
              </a:spcBef>
              <a:defRPr/>
            </a:lvl4pPr>
            <a:lvl5pPr marL="2057400" lvl="4" indent="-101600" rtl="0">
              <a:spcBef>
                <a:spcPts val="400"/>
              </a:spcBef>
              <a:defRPr/>
            </a:lvl5pPr>
            <a:lvl6pPr marL="2514600" lvl="5" indent="-101600" rtl="0">
              <a:spcBef>
                <a:spcPts val="400"/>
              </a:spcBef>
              <a:defRPr/>
            </a:lvl6pPr>
            <a:lvl7pPr marL="2971800" lvl="6" indent="-101600" rtl="0">
              <a:spcBef>
                <a:spcPts val="400"/>
              </a:spcBef>
              <a:defRPr/>
            </a:lvl7pPr>
            <a:lvl8pPr marL="3429000" lvl="7" indent="-101600" rtl="0">
              <a:spcBef>
                <a:spcPts val="400"/>
              </a:spcBef>
              <a:defRPr/>
            </a:lvl8pPr>
            <a:lvl9pPr marL="3886200" lvl="8" indent="-101600" rtl="0">
              <a:spcBef>
                <a:spcPts val="400"/>
              </a:spcBef>
              <a:defRPr/>
            </a:lvl9pPr>
          </a:lstStyle>
          <a:p>
            <a:endParaRPr/>
          </a:p>
        </p:txBody>
      </p:sp>
      <p:sp>
        <p:nvSpPr>
          <p:cNvPr id="308" name="Shape 308"/>
          <p:cNvSpPr txBox="1">
            <a:spLocks noGrp="1"/>
          </p:cNvSpPr>
          <p:nvPr>
            <p:ph type="dt" idx="10"/>
          </p:nvPr>
        </p:nvSpPr>
        <p:spPr>
          <a:xfrm>
            <a:off x="7205132" y="6041362"/>
            <a:ext cx="911998" cy="365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a:lvl1pPr>
            <a:lvl2pPr marL="0" marR="0" lvl="1" indent="0" algn="l" rtl="0">
              <a:lnSpc>
                <a:spcPct val="100000"/>
              </a:lnSpc>
              <a:spcBef>
                <a:spcPts val="0"/>
              </a:spcBef>
              <a:spcAft>
                <a:spcPts val="0"/>
              </a:spcAft>
              <a:buClr>
                <a:srgbClr val="000000"/>
              </a:buClr>
              <a:buFont typeface="Arial"/>
              <a:buNone/>
              <a:defRPr/>
            </a:lvl2pPr>
            <a:lvl3pPr marL="0" marR="0" lvl="2" indent="0" algn="l" rtl="0">
              <a:lnSpc>
                <a:spcPct val="100000"/>
              </a:lnSpc>
              <a:spcBef>
                <a:spcPts val="0"/>
              </a:spcBef>
              <a:spcAft>
                <a:spcPts val="0"/>
              </a:spcAft>
              <a:buClr>
                <a:srgbClr val="000000"/>
              </a:buClr>
              <a:buFont typeface="Arial"/>
              <a:buNone/>
              <a:defRPr/>
            </a:lvl3pPr>
            <a:lvl4pPr marL="0" marR="0" lvl="3" indent="0" algn="l" rtl="0">
              <a:lnSpc>
                <a:spcPct val="100000"/>
              </a:lnSpc>
              <a:spcBef>
                <a:spcPts val="0"/>
              </a:spcBef>
              <a:spcAft>
                <a:spcPts val="0"/>
              </a:spcAft>
              <a:buClr>
                <a:srgbClr val="000000"/>
              </a:buClr>
              <a:buFont typeface="Arial"/>
              <a:buNone/>
              <a:defRPr/>
            </a:lvl4pPr>
            <a:lvl5pPr marL="0" marR="0" lvl="4" indent="0" algn="l" rtl="0">
              <a:lnSpc>
                <a:spcPct val="100000"/>
              </a:lnSpc>
              <a:spcBef>
                <a:spcPts val="0"/>
              </a:spcBef>
              <a:spcAft>
                <a:spcPts val="0"/>
              </a:spcAft>
              <a:buClr>
                <a:srgbClr val="000000"/>
              </a:buClr>
              <a:buFont typeface="Arial"/>
              <a:buNone/>
              <a:defRPr/>
            </a:lvl5pPr>
            <a:lvl6pPr marL="0" marR="0" lvl="5" indent="0" algn="l" rtl="0">
              <a:lnSpc>
                <a:spcPct val="100000"/>
              </a:lnSpc>
              <a:spcBef>
                <a:spcPts val="0"/>
              </a:spcBef>
              <a:spcAft>
                <a:spcPts val="0"/>
              </a:spcAft>
              <a:buClr>
                <a:srgbClr val="000000"/>
              </a:buClr>
              <a:buFont typeface="Arial"/>
              <a:buNone/>
              <a:defRPr/>
            </a:lvl6pPr>
            <a:lvl7pPr marL="0" marR="0" lvl="6" indent="0" algn="l" rtl="0">
              <a:lnSpc>
                <a:spcPct val="100000"/>
              </a:lnSpc>
              <a:spcBef>
                <a:spcPts val="0"/>
              </a:spcBef>
              <a:spcAft>
                <a:spcPts val="0"/>
              </a:spcAft>
              <a:buClr>
                <a:srgbClr val="000000"/>
              </a:buClr>
              <a:buFont typeface="Arial"/>
              <a:buNone/>
              <a:defRPr/>
            </a:lvl7pPr>
            <a:lvl8pPr marL="0" marR="0" lvl="7" indent="0" algn="l" rtl="0">
              <a:lnSpc>
                <a:spcPct val="100000"/>
              </a:lnSpc>
              <a:spcBef>
                <a:spcPts val="0"/>
              </a:spcBef>
              <a:spcAft>
                <a:spcPts val="0"/>
              </a:spcAft>
              <a:buClr>
                <a:srgbClr val="000000"/>
              </a:buClr>
              <a:buFont typeface="Arial"/>
              <a:buNone/>
              <a:defRPr/>
            </a:lvl8pPr>
            <a:lvl9pPr marL="0" marR="0" lvl="8" indent="0" algn="l" rtl="0">
              <a:lnSpc>
                <a:spcPct val="100000"/>
              </a:lnSpc>
              <a:spcBef>
                <a:spcPts val="0"/>
              </a:spcBef>
              <a:spcAft>
                <a:spcPts val="0"/>
              </a:spcAft>
              <a:buClr>
                <a:srgbClr val="000000"/>
              </a:buClr>
              <a:buFont typeface="Arial"/>
              <a:buNone/>
              <a:defRPr/>
            </a:lvl9pPr>
          </a:lstStyle>
          <a:p>
            <a:endParaRPr/>
          </a:p>
        </p:txBody>
      </p:sp>
      <p:sp>
        <p:nvSpPr>
          <p:cNvPr id="309" name="Shape 309"/>
          <p:cNvSpPr txBox="1">
            <a:spLocks noGrp="1"/>
          </p:cNvSpPr>
          <p:nvPr>
            <p:ph type="ftr" idx="11"/>
          </p:nvPr>
        </p:nvSpPr>
        <p:spPr>
          <a:xfrm>
            <a:off x="677333" y="6041362"/>
            <a:ext cx="6297600" cy="365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a:lvl1pPr>
            <a:lvl2pPr marL="0" marR="0" lvl="1" indent="0" algn="l" rtl="0">
              <a:lnSpc>
                <a:spcPct val="100000"/>
              </a:lnSpc>
              <a:spcBef>
                <a:spcPts val="0"/>
              </a:spcBef>
              <a:spcAft>
                <a:spcPts val="0"/>
              </a:spcAft>
              <a:buClr>
                <a:srgbClr val="000000"/>
              </a:buClr>
              <a:buFont typeface="Arial"/>
              <a:buNone/>
              <a:defRPr/>
            </a:lvl2pPr>
            <a:lvl3pPr marL="0" marR="0" lvl="2" indent="0" algn="l" rtl="0">
              <a:lnSpc>
                <a:spcPct val="100000"/>
              </a:lnSpc>
              <a:spcBef>
                <a:spcPts val="0"/>
              </a:spcBef>
              <a:spcAft>
                <a:spcPts val="0"/>
              </a:spcAft>
              <a:buClr>
                <a:srgbClr val="000000"/>
              </a:buClr>
              <a:buFont typeface="Arial"/>
              <a:buNone/>
              <a:defRPr/>
            </a:lvl3pPr>
            <a:lvl4pPr marL="0" marR="0" lvl="3" indent="0" algn="l" rtl="0">
              <a:lnSpc>
                <a:spcPct val="100000"/>
              </a:lnSpc>
              <a:spcBef>
                <a:spcPts val="0"/>
              </a:spcBef>
              <a:spcAft>
                <a:spcPts val="0"/>
              </a:spcAft>
              <a:buClr>
                <a:srgbClr val="000000"/>
              </a:buClr>
              <a:buFont typeface="Arial"/>
              <a:buNone/>
              <a:defRPr/>
            </a:lvl4pPr>
            <a:lvl5pPr marL="0" marR="0" lvl="4" indent="0" algn="l" rtl="0">
              <a:lnSpc>
                <a:spcPct val="100000"/>
              </a:lnSpc>
              <a:spcBef>
                <a:spcPts val="0"/>
              </a:spcBef>
              <a:spcAft>
                <a:spcPts val="0"/>
              </a:spcAft>
              <a:buClr>
                <a:srgbClr val="000000"/>
              </a:buClr>
              <a:buFont typeface="Arial"/>
              <a:buNone/>
              <a:defRPr/>
            </a:lvl5pPr>
            <a:lvl6pPr marL="0" marR="0" lvl="5" indent="0" algn="l" rtl="0">
              <a:lnSpc>
                <a:spcPct val="100000"/>
              </a:lnSpc>
              <a:spcBef>
                <a:spcPts val="0"/>
              </a:spcBef>
              <a:spcAft>
                <a:spcPts val="0"/>
              </a:spcAft>
              <a:buClr>
                <a:srgbClr val="000000"/>
              </a:buClr>
              <a:buFont typeface="Arial"/>
              <a:buNone/>
              <a:defRPr/>
            </a:lvl6pPr>
            <a:lvl7pPr marL="0" marR="0" lvl="6" indent="0" algn="l" rtl="0">
              <a:lnSpc>
                <a:spcPct val="100000"/>
              </a:lnSpc>
              <a:spcBef>
                <a:spcPts val="0"/>
              </a:spcBef>
              <a:spcAft>
                <a:spcPts val="0"/>
              </a:spcAft>
              <a:buClr>
                <a:srgbClr val="000000"/>
              </a:buClr>
              <a:buFont typeface="Arial"/>
              <a:buNone/>
              <a:defRPr/>
            </a:lvl7pPr>
            <a:lvl8pPr marL="0" marR="0" lvl="7" indent="0" algn="l" rtl="0">
              <a:lnSpc>
                <a:spcPct val="100000"/>
              </a:lnSpc>
              <a:spcBef>
                <a:spcPts val="0"/>
              </a:spcBef>
              <a:spcAft>
                <a:spcPts val="0"/>
              </a:spcAft>
              <a:buClr>
                <a:srgbClr val="000000"/>
              </a:buClr>
              <a:buFont typeface="Arial"/>
              <a:buNone/>
              <a:defRPr/>
            </a:lvl8pPr>
            <a:lvl9pPr marL="0" marR="0" lvl="8" indent="0" algn="l" rtl="0">
              <a:lnSpc>
                <a:spcPct val="100000"/>
              </a:lnSpc>
              <a:spcBef>
                <a:spcPts val="0"/>
              </a:spcBef>
              <a:spcAft>
                <a:spcPts val="0"/>
              </a:spcAft>
              <a:buClr>
                <a:srgbClr val="000000"/>
              </a:buClr>
              <a:buFont typeface="Arial"/>
              <a:buNone/>
              <a:defRPr/>
            </a:lvl9pPr>
          </a:lstStyle>
          <a:p>
            <a:endParaRPr/>
          </a:p>
        </p:txBody>
      </p:sp>
      <p:sp>
        <p:nvSpPr>
          <p:cNvPr id="310" name="Shape 310"/>
          <p:cNvSpPr txBox="1">
            <a:spLocks noGrp="1"/>
          </p:cNvSpPr>
          <p:nvPr>
            <p:ph type="sldNum" idx="12"/>
          </p:nvPr>
        </p:nvSpPr>
        <p:spPr>
          <a:xfrm>
            <a:off x="8590663" y="6041362"/>
            <a:ext cx="683399" cy="3650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1" name="Shape 321"/>
          <p:cNvSpPr txBox="1">
            <a:spLocks noGrp="1"/>
          </p:cNvSpPr>
          <p:nvPr>
            <p:ph type="body" idx="1"/>
          </p:nvPr>
        </p:nvSpPr>
        <p:spPr>
          <a:xfrm>
            <a:off x="609600" y="1600200"/>
            <a:ext cx="5384699" cy="4840498"/>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2" name="Shape 322"/>
          <p:cNvSpPr txBox="1">
            <a:spLocks noGrp="1"/>
          </p:cNvSpPr>
          <p:nvPr>
            <p:ph type="body" idx="2"/>
          </p:nvPr>
        </p:nvSpPr>
        <p:spPr>
          <a:xfrm>
            <a:off x="6197600" y="1600200"/>
            <a:ext cx="5384699" cy="4840498"/>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3" name="Shape 323"/>
          <p:cNvSpPr/>
          <p:nvPr/>
        </p:nvSpPr>
        <p:spPr>
          <a:xfrm>
            <a:off x="9886949"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4" name="Shape 324"/>
          <p:cNvSpPr/>
          <p:nvPr/>
        </p:nvSpPr>
        <p:spPr>
          <a:xfrm>
            <a:off x="11197165" y="1746910"/>
            <a:ext cx="994833"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5" name="Shape 325"/>
          <p:cNvSpPr/>
          <p:nvPr/>
        </p:nvSpPr>
        <p:spPr>
          <a:xfrm>
            <a:off x="11197165" y="2560524"/>
            <a:ext cx="994833" cy="813610"/>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6" name="Shape 326"/>
          <p:cNvSpPr/>
          <p:nvPr/>
        </p:nvSpPr>
        <p:spPr>
          <a:xfrm>
            <a:off x="9886949" y="816300"/>
            <a:ext cx="2074334" cy="813610"/>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9" name="Shape 329"/>
          <p:cNvSpPr txBox="1">
            <a:spLocks noGrp="1"/>
          </p:cNvSpPr>
          <p:nvPr>
            <p:ph type="body" idx="1"/>
          </p:nvPr>
        </p:nvSpPr>
        <p:spPr>
          <a:xfrm>
            <a:off x="609600" y="1600200"/>
            <a:ext cx="10972799" cy="4840498"/>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30" name="Shape 330"/>
          <p:cNvSpPr/>
          <p:nvPr/>
        </p:nvSpPr>
        <p:spPr>
          <a:xfrm>
            <a:off x="9886949"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1" name="Shape 331"/>
          <p:cNvSpPr/>
          <p:nvPr/>
        </p:nvSpPr>
        <p:spPr>
          <a:xfrm>
            <a:off x="11197165" y="1746910"/>
            <a:ext cx="994833"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2" name="Shape 332"/>
          <p:cNvSpPr/>
          <p:nvPr/>
        </p:nvSpPr>
        <p:spPr>
          <a:xfrm>
            <a:off x="11197165" y="2560524"/>
            <a:ext cx="994833" cy="813610"/>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3" name="Shape 333"/>
          <p:cNvSpPr/>
          <p:nvPr/>
        </p:nvSpPr>
        <p:spPr>
          <a:xfrm>
            <a:off x="9886949" y="816300"/>
            <a:ext cx="2074334" cy="813610"/>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34"/>
        <p:cNvGrpSpPr/>
        <p:nvPr/>
      </p:nvGrpSpPr>
      <p:grpSpPr>
        <a:xfrm>
          <a:off x="0" y="0"/>
          <a:ext cx="0" cy="0"/>
          <a:chOff x="0" y="0"/>
          <a:chExt cx="0" cy="0"/>
        </a:xfrm>
      </p:grpSpPr>
      <p:sp>
        <p:nvSpPr>
          <p:cNvPr id="335" name="Shape 335"/>
          <p:cNvSpPr txBox="1">
            <a:spLocks noGrp="1"/>
          </p:cNvSpPr>
          <p:nvPr>
            <p:ph type="ctrTitle"/>
          </p:nvPr>
        </p:nvSpPr>
        <p:spPr>
          <a:xfrm>
            <a:off x="2662766" y="1461141"/>
            <a:ext cx="8534399" cy="1470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a:lvl1pPr>
            <a:lvl2pPr marL="0" marR="0" lvl="1" indent="0" algn="l" rtl="0">
              <a:lnSpc>
                <a:spcPct val="100000"/>
              </a:lnSpc>
              <a:spcBef>
                <a:spcPts val="0"/>
              </a:spcBef>
              <a:spcAft>
                <a:spcPts val="0"/>
              </a:spcAft>
              <a:buClr>
                <a:schemeClr val="lt1"/>
              </a:buClr>
              <a:buFont typeface="Arial"/>
              <a:buNone/>
              <a:defRPr/>
            </a:lvl2pPr>
            <a:lvl3pPr marL="0" marR="0" lvl="2" indent="0" algn="l" rtl="0">
              <a:spcBef>
                <a:spcPts val="0"/>
              </a:spcBef>
              <a:buClr>
                <a:schemeClr val="lt1"/>
              </a:buClr>
              <a:buFont typeface="Arial"/>
              <a:buNone/>
              <a:defRPr/>
            </a:lvl3pPr>
            <a:lvl4pPr marL="0" marR="0" lvl="3" indent="0" algn="l" rtl="0">
              <a:spcBef>
                <a:spcPts val="0"/>
              </a:spcBef>
              <a:buClr>
                <a:schemeClr val="lt1"/>
              </a:buClr>
              <a:buFont typeface="Arial"/>
              <a:buNone/>
              <a:defRPr/>
            </a:lvl4pPr>
            <a:lvl5pPr marL="0" marR="0" lvl="4" indent="0" algn="l" rtl="0">
              <a:spcBef>
                <a:spcPts val="0"/>
              </a:spcBef>
              <a:buClr>
                <a:schemeClr val="lt1"/>
              </a:buClr>
              <a:buFont typeface="Arial"/>
              <a:buNone/>
              <a:defRPr/>
            </a:lvl5pPr>
            <a:lvl6pPr marL="0" marR="0" lvl="5" indent="0" algn="l" rtl="0">
              <a:spcBef>
                <a:spcPts val="0"/>
              </a:spcBef>
              <a:buClr>
                <a:schemeClr val="lt1"/>
              </a:buClr>
              <a:buFont typeface="Arial"/>
              <a:buNone/>
              <a:defRPr/>
            </a:lvl6pPr>
            <a:lvl7pPr marL="0" marR="0" lvl="6" indent="0" algn="l" rtl="0">
              <a:spcBef>
                <a:spcPts val="0"/>
              </a:spcBef>
              <a:buClr>
                <a:schemeClr val="lt1"/>
              </a:buClr>
              <a:buFont typeface="Arial"/>
              <a:buNone/>
              <a:defRPr/>
            </a:lvl7pPr>
            <a:lvl8pPr marL="0" marR="0" lvl="7" indent="0" algn="l" rtl="0">
              <a:spcBef>
                <a:spcPts val="0"/>
              </a:spcBef>
              <a:buClr>
                <a:schemeClr val="lt1"/>
              </a:buClr>
              <a:buFont typeface="Arial"/>
              <a:buNone/>
              <a:defRPr/>
            </a:lvl8pPr>
            <a:lvl9pPr marL="0" marR="0" lvl="8" indent="0" algn="l" rtl="0">
              <a:spcBef>
                <a:spcPts val="0"/>
              </a:spcBef>
              <a:buClr>
                <a:schemeClr val="lt1"/>
              </a:buClr>
              <a:buFont typeface="Arial"/>
              <a:buNone/>
              <a:defRPr/>
            </a:lvl9pPr>
          </a:lstStyle>
          <a:p>
            <a:endParaRPr/>
          </a:p>
        </p:txBody>
      </p:sp>
      <p:sp>
        <p:nvSpPr>
          <p:cNvPr id="336" name="Shape 336"/>
          <p:cNvSpPr txBox="1">
            <a:spLocks noGrp="1"/>
          </p:cNvSpPr>
          <p:nvPr>
            <p:ph type="subTitle" idx="1"/>
          </p:nvPr>
        </p:nvSpPr>
        <p:spPr>
          <a:xfrm>
            <a:off x="2662766" y="3002401"/>
            <a:ext cx="8534399" cy="116249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Arial"/>
              <a:buNone/>
              <a:defRPr/>
            </a:lvl1pPr>
            <a:lvl2pPr marL="0" marR="0" lvl="1" indent="0" algn="l" rtl="0">
              <a:lnSpc>
                <a:spcPct val="100000"/>
              </a:lnSpc>
              <a:spcBef>
                <a:spcPts val="0"/>
              </a:spcBef>
              <a:spcAft>
                <a:spcPts val="0"/>
              </a:spcAft>
              <a:buClr>
                <a:srgbClr val="FFFFFF"/>
              </a:buClr>
              <a:buFont typeface="Arial"/>
              <a:buNone/>
              <a:defRPr/>
            </a:lvl2pPr>
            <a:lvl3pPr marL="0" marR="0" lvl="2" indent="0" algn="l" rtl="0">
              <a:lnSpc>
                <a:spcPct val="100000"/>
              </a:lnSpc>
              <a:spcBef>
                <a:spcPts val="0"/>
              </a:spcBef>
              <a:spcAft>
                <a:spcPts val="0"/>
              </a:spcAft>
              <a:buClr>
                <a:srgbClr val="FFFFFF"/>
              </a:buClr>
              <a:buFont typeface="Arial"/>
              <a:buNone/>
              <a:defRPr/>
            </a:lvl3pPr>
            <a:lvl4pPr marL="0" marR="0" lvl="3" indent="0" algn="l" rtl="0">
              <a:lnSpc>
                <a:spcPct val="100000"/>
              </a:lnSpc>
              <a:spcBef>
                <a:spcPts val="0"/>
              </a:spcBef>
              <a:spcAft>
                <a:spcPts val="0"/>
              </a:spcAft>
              <a:buClr>
                <a:srgbClr val="FFFFFF"/>
              </a:buClr>
              <a:buFont typeface="Arial"/>
              <a:buNone/>
              <a:defRPr/>
            </a:lvl4pPr>
            <a:lvl5pPr marL="0" marR="0" lvl="4" indent="0" algn="l" rtl="0">
              <a:lnSpc>
                <a:spcPct val="100000"/>
              </a:lnSpc>
              <a:spcBef>
                <a:spcPts val="0"/>
              </a:spcBef>
              <a:spcAft>
                <a:spcPts val="0"/>
              </a:spcAft>
              <a:buClr>
                <a:srgbClr val="FFFFFF"/>
              </a:buClr>
              <a:buFont typeface="Arial"/>
              <a:buNone/>
              <a:defRPr/>
            </a:lvl5pPr>
            <a:lvl6pPr marL="0" marR="0" lvl="5" indent="0" algn="l" rtl="0">
              <a:lnSpc>
                <a:spcPct val="100000"/>
              </a:lnSpc>
              <a:spcBef>
                <a:spcPts val="0"/>
              </a:spcBef>
              <a:spcAft>
                <a:spcPts val="0"/>
              </a:spcAft>
              <a:buClr>
                <a:srgbClr val="FFFFFF"/>
              </a:buClr>
              <a:buFont typeface="Arial"/>
              <a:buNone/>
              <a:defRPr/>
            </a:lvl6pPr>
            <a:lvl7pPr marL="0" marR="0" lvl="6" indent="0" algn="l" rtl="0">
              <a:lnSpc>
                <a:spcPct val="100000"/>
              </a:lnSpc>
              <a:spcBef>
                <a:spcPts val="0"/>
              </a:spcBef>
              <a:spcAft>
                <a:spcPts val="0"/>
              </a:spcAft>
              <a:buClr>
                <a:srgbClr val="FFFFFF"/>
              </a:buClr>
              <a:buFont typeface="Arial"/>
              <a:buNone/>
              <a:defRPr/>
            </a:lvl7pPr>
            <a:lvl8pPr marL="0" marR="0" lvl="7" indent="0" algn="l" rtl="0">
              <a:lnSpc>
                <a:spcPct val="100000"/>
              </a:lnSpc>
              <a:spcBef>
                <a:spcPts val="0"/>
              </a:spcBef>
              <a:spcAft>
                <a:spcPts val="0"/>
              </a:spcAft>
              <a:buClr>
                <a:srgbClr val="FFFFFF"/>
              </a:buClr>
              <a:buFont typeface="Arial"/>
              <a:buNone/>
              <a:defRPr/>
            </a:lvl8pPr>
            <a:lvl9pPr marL="0" marR="0" lvl="8" indent="0" algn="l" rtl="0">
              <a:lnSpc>
                <a:spcPct val="100000"/>
              </a:lnSpc>
              <a:spcBef>
                <a:spcPts val="0"/>
              </a:spcBef>
              <a:spcAft>
                <a:spcPts val="0"/>
              </a:spcAft>
              <a:buClr>
                <a:srgbClr val="FFFFFF"/>
              </a:buClr>
              <a:buFont typeface="Arial"/>
              <a:buNone/>
              <a:defRPr/>
            </a:lvl9pPr>
          </a:lstStyle>
          <a:p>
            <a:endParaRPr/>
          </a:p>
        </p:txBody>
      </p:sp>
      <p:sp>
        <p:nvSpPr>
          <p:cNvPr id="337" name="Shape 337"/>
          <p:cNvSpPr/>
          <p:nvPr/>
        </p:nvSpPr>
        <p:spPr>
          <a:xfrm>
            <a:off x="0" y="0"/>
            <a:ext cx="4180498" cy="6858000"/>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8" name="Shape 338"/>
          <p:cNvSpPr/>
          <p:nvPr/>
        </p:nvSpPr>
        <p:spPr>
          <a:xfrm>
            <a:off x="4233" y="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9" name="Shape 339"/>
          <p:cNvSpPr/>
          <p:nvPr/>
        </p:nvSpPr>
        <p:spPr>
          <a:xfrm>
            <a:off x="4233" y="2555875"/>
            <a:ext cx="846667" cy="815975"/>
          </a:xfrm>
          <a:custGeom>
            <a:avLst/>
            <a:gdLst/>
            <a:ahLst/>
            <a:cxnLst/>
            <a:rect l="0" t="0" r="0" b="0"/>
            <a:pathLst>
              <a:path w="400" h="514" extrusionOk="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0" name="Shape 340"/>
          <p:cNvSpPr/>
          <p:nvPr/>
        </p:nvSpPr>
        <p:spPr>
          <a:xfrm>
            <a:off x="4233" y="1743075"/>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1" name="Shape 341"/>
          <p:cNvSpPr/>
          <p:nvPr/>
        </p:nvSpPr>
        <p:spPr>
          <a:xfrm>
            <a:off x="203200" y="1743075"/>
            <a:ext cx="1756834"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2" name="Shape 342"/>
          <p:cNvSpPr/>
          <p:nvPr/>
        </p:nvSpPr>
        <p:spPr>
          <a:xfrm>
            <a:off x="203200" y="4302125"/>
            <a:ext cx="1756834" cy="812800"/>
          </a:xfrm>
          <a:custGeom>
            <a:avLst/>
            <a:gdLst/>
            <a:ahLst/>
            <a:cxnLst/>
            <a:rect l="0" t="0" r="0" b="0"/>
            <a:pathLst>
              <a:path w="830" h="512" extrusionOk="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3" name="Shape 343"/>
          <p:cNvSpPr/>
          <p:nvPr/>
        </p:nvSpPr>
        <p:spPr>
          <a:xfrm>
            <a:off x="203200" y="3486150"/>
            <a:ext cx="1756834" cy="815975"/>
          </a:xfrm>
          <a:custGeom>
            <a:avLst/>
            <a:gdLst/>
            <a:ahLst/>
            <a:cxnLst/>
            <a:rect l="0" t="0" r="0" b="0"/>
            <a:pathLst>
              <a:path w="830" h="514" extrusionOk="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4" name="Shape 344"/>
          <p:cNvSpPr/>
          <p:nvPr/>
        </p:nvSpPr>
        <p:spPr>
          <a:xfrm>
            <a:off x="1312333" y="3486150"/>
            <a:ext cx="1763184" cy="815975"/>
          </a:xfrm>
          <a:custGeom>
            <a:avLst/>
            <a:gdLst/>
            <a:ahLst/>
            <a:cxnLst/>
            <a:rect l="0" t="0" r="0" b="0"/>
            <a:pathLst>
              <a:path w="833" h="514" extrusionOk="0">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5" name="Shape 345"/>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6" name="Shape 346"/>
          <p:cNvSpPr/>
          <p:nvPr/>
        </p:nvSpPr>
        <p:spPr>
          <a:xfrm>
            <a:off x="1312333" y="6045200"/>
            <a:ext cx="1763184" cy="812800"/>
          </a:xfrm>
          <a:custGeom>
            <a:avLst/>
            <a:gdLst/>
            <a:ahLst/>
            <a:cxnLst/>
            <a:rect l="0" t="0" r="0" b="0"/>
            <a:pathLst>
              <a:path w="833" h="512" extrusionOk="0">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7" name="Shape 347"/>
          <p:cNvSpPr/>
          <p:nvPr/>
        </p:nvSpPr>
        <p:spPr>
          <a:xfrm>
            <a:off x="1312333" y="5232400"/>
            <a:ext cx="1763184" cy="812800"/>
          </a:xfrm>
          <a:custGeom>
            <a:avLst/>
            <a:gdLst/>
            <a:ahLst/>
            <a:cxnLst/>
            <a:rect l="0" t="0" r="0" b="0"/>
            <a:pathLst>
              <a:path w="833" h="512" extrusionOk="0">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8" name="Shape 348"/>
          <p:cNvSpPr/>
          <p:nvPr/>
        </p:nvSpPr>
        <p:spPr>
          <a:xfrm>
            <a:off x="2427816" y="5232400"/>
            <a:ext cx="1756834" cy="812800"/>
          </a:xfrm>
          <a:custGeom>
            <a:avLst/>
            <a:gdLst/>
            <a:ahLst/>
            <a:cxnLst/>
            <a:rect l="0" t="0" r="0" b="0"/>
            <a:pathLst>
              <a:path w="830" h="512" extrusionOk="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9" name="Shape 349"/>
          <p:cNvSpPr/>
          <p:nvPr/>
        </p:nvSpPr>
        <p:spPr>
          <a:xfrm>
            <a:off x="4233" y="8128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0" name="Shape 350"/>
          <p:cNvSpPr/>
          <p:nvPr/>
        </p:nvSpPr>
        <p:spPr>
          <a:xfrm>
            <a:off x="203200" y="2555875"/>
            <a:ext cx="1756834" cy="815975"/>
          </a:xfrm>
          <a:custGeom>
            <a:avLst/>
            <a:gdLst/>
            <a:ahLst/>
            <a:cxnLst/>
            <a:rect l="0" t="0" r="0" b="0"/>
            <a:pathLst>
              <a:path w="830" h="514" extrusionOk="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1" name="Shape 351"/>
          <p:cNvSpPr/>
          <p:nvPr/>
        </p:nvSpPr>
        <p:spPr>
          <a:xfrm>
            <a:off x="1312333" y="4302125"/>
            <a:ext cx="1763184" cy="812800"/>
          </a:xfrm>
          <a:custGeom>
            <a:avLst/>
            <a:gdLst/>
            <a:ahLst/>
            <a:cxnLst/>
            <a:rect l="0" t="0" r="0" b="0"/>
            <a:pathLst>
              <a:path w="833" h="512" extrusionOk="0">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2" name="Shape 352"/>
          <p:cNvSpPr/>
          <p:nvPr/>
        </p:nvSpPr>
        <p:spPr>
          <a:xfrm>
            <a:off x="4233" y="4302125"/>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3" name="Shape 353"/>
          <p:cNvSpPr/>
          <p:nvPr/>
        </p:nvSpPr>
        <p:spPr>
          <a:xfrm>
            <a:off x="2427816" y="6045200"/>
            <a:ext cx="1756834" cy="812800"/>
          </a:xfrm>
          <a:custGeom>
            <a:avLst/>
            <a:gdLst/>
            <a:ahLst/>
            <a:cxnLst/>
            <a:rect l="0" t="0" r="0" b="0"/>
            <a:pathLst>
              <a:path w="830" h="512" extrusionOk="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4" name="Shape 354"/>
          <p:cNvSpPr/>
          <p:nvPr/>
        </p:nvSpPr>
        <p:spPr>
          <a:xfrm>
            <a:off x="203200" y="6045200"/>
            <a:ext cx="1756834"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5" name="Shape 355"/>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6" name="Shape 356"/>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7" name="Shape 357"/>
          <p:cNvSpPr/>
          <p:nvPr/>
        </p:nvSpPr>
        <p:spPr>
          <a:xfrm>
            <a:off x="203200" y="5232400"/>
            <a:ext cx="1756834"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8" name="Shape 358"/>
          <p:cNvSpPr/>
          <p:nvPr/>
        </p:nvSpPr>
        <p:spPr>
          <a:xfrm>
            <a:off x="9886949"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9" name="Shape 359"/>
          <p:cNvSpPr/>
          <p:nvPr/>
        </p:nvSpPr>
        <p:spPr>
          <a:xfrm>
            <a:off x="11197165" y="1746910"/>
            <a:ext cx="994833"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0" name="Shape 360"/>
          <p:cNvSpPr/>
          <p:nvPr/>
        </p:nvSpPr>
        <p:spPr>
          <a:xfrm>
            <a:off x="11197165" y="2560524"/>
            <a:ext cx="994833" cy="813610"/>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1" name="Shape 361"/>
          <p:cNvSpPr/>
          <p:nvPr/>
        </p:nvSpPr>
        <p:spPr>
          <a:xfrm>
            <a:off x="11197165" y="2688"/>
            <a:ext cx="994833"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2" name="Shape 362"/>
          <p:cNvSpPr/>
          <p:nvPr/>
        </p:nvSpPr>
        <p:spPr>
          <a:xfrm>
            <a:off x="11197165" y="816300"/>
            <a:ext cx="994833"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3" name="Shape 363"/>
          <p:cNvSpPr/>
          <p:nvPr/>
        </p:nvSpPr>
        <p:spPr>
          <a:xfrm>
            <a:off x="9886949" y="816300"/>
            <a:ext cx="2074334" cy="813610"/>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6" name="Shape 366"/>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7" name="Shape 367"/>
          <p:cNvSpPr/>
          <p:nvPr/>
        </p:nvSpPr>
        <p:spPr>
          <a:xfrm>
            <a:off x="4233" y="4302125"/>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8" name="Shape 368"/>
          <p:cNvSpPr/>
          <p:nvPr/>
        </p:nvSpPr>
        <p:spPr>
          <a:xfrm>
            <a:off x="203200" y="6045200"/>
            <a:ext cx="1756834"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9" name="Shape 369"/>
          <p:cNvSpPr/>
          <p:nvPr/>
        </p:nvSpPr>
        <p:spPr>
          <a:xfrm>
            <a:off x="203200" y="5232400"/>
            <a:ext cx="1756834"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0" name="Shape 370"/>
          <p:cNvSpPr/>
          <p:nvPr/>
        </p:nvSpPr>
        <p:spPr>
          <a:xfrm>
            <a:off x="9886949"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1" name="Shape 371"/>
          <p:cNvSpPr/>
          <p:nvPr/>
        </p:nvSpPr>
        <p:spPr>
          <a:xfrm>
            <a:off x="11197165" y="1746910"/>
            <a:ext cx="994833"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2" name="Shape 372"/>
          <p:cNvSpPr/>
          <p:nvPr/>
        </p:nvSpPr>
        <p:spPr>
          <a:xfrm>
            <a:off x="11197165" y="2560524"/>
            <a:ext cx="994833" cy="813610"/>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3" name="Shape 373"/>
          <p:cNvSpPr/>
          <p:nvPr/>
        </p:nvSpPr>
        <p:spPr>
          <a:xfrm>
            <a:off x="9886949" y="816300"/>
            <a:ext cx="2074334" cy="813610"/>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609600" y="274637"/>
            <a:ext cx="9172800" cy="1143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0" name="Shape 50"/>
          <p:cNvSpPr txBox="1">
            <a:spLocks noGrp="1"/>
          </p:cNvSpPr>
          <p:nvPr>
            <p:ph type="body" idx="1"/>
          </p:nvPr>
        </p:nvSpPr>
        <p:spPr>
          <a:xfrm>
            <a:off x="609600" y="1600200"/>
            <a:ext cx="5384798" cy="48403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1" name="Shape 51"/>
          <p:cNvSpPr txBox="1">
            <a:spLocks noGrp="1"/>
          </p:cNvSpPr>
          <p:nvPr>
            <p:ph type="body" idx="2"/>
          </p:nvPr>
        </p:nvSpPr>
        <p:spPr>
          <a:xfrm>
            <a:off x="6197601" y="1600200"/>
            <a:ext cx="5384798" cy="48403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2" name="Shape 52"/>
          <p:cNvSpPr/>
          <p:nvPr/>
        </p:nvSpPr>
        <p:spPr>
          <a:xfrm>
            <a:off x="9886946"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53" name="Shape 53"/>
          <p:cNvSpPr/>
          <p:nvPr/>
        </p:nvSpPr>
        <p:spPr>
          <a:xfrm>
            <a:off x="11197167" y="1746908"/>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54" name="Shape 54"/>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55" name="Shape 55"/>
          <p:cNvSpPr/>
          <p:nvPr/>
        </p:nvSpPr>
        <p:spPr>
          <a:xfrm>
            <a:off x="9886946"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aption">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2099733" y="4427537"/>
            <a:ext cx="7315200" cy="684300"/>
          </a:xfrm>
          <a:prstGeom prst="rect">
            <a:avLst/>
          </a:prstGeom>
          <a:noFill/>
          <a:ln>
            <a:noFill/>
          </a:ln>
        </p:spPr>
        <p:txBody>
          <a:bodyPr lIns="91425" tIns="91425" rIns="91425" bIns="91425" anchor="t" anchorCtr="0"/>
          <a:lstStyle>
            <a:lvl1pPr lvl="0" algn="ctr" rtl="0">
              <a:spcBef>
                <a:spcPts val="0"/>
              </a:spcBef>
              <a:buFont typeface="A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6" name="Shape 376"/>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7" name="Shape 377"/>
          <p:cNvSpPr/>
          <p:nvPr/>
        </p:nvSpPr>
        <p:spPr>
          <a:xfrm>
            <a:off x="4233" y="4302125"/>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8" name="Shape 378"/>
          <p:cNvSpPr/>
          <p:nvPr/>
        </p:nvSpPr>
        <p:spPr>
          <a:xfrm>
            <a:off x="203200" y="6045200"/>
            <a:ext cx="1756834"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9" name="Shape 379"/>
          <p:cNvSpPr/>
          <p:nvPr/>
        </p:nvSpPr>
        <p:spPr>
          <a:xfrm>
            <a:off x="203200" y="5232400"/>
            <a:ext cx="1756834"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0" name="Shape 380"/>
          <p:cNvSpPr/>
          <p:nvPr/>
        </p:nvSpPr>
        <p:spPr>
          <a:xfrm>
            <a:off x="9886949"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1" name="Shape 381"/>
          <p:cNvSpPr/>
          <p:nvPr/>
        </p:nvSpPr>
        <p:spPr>
          <a:xfrm>
            <a:off x="11197165" y="1746910"/>
            <a:ext cx="994833"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2" name="Shape 382"/>
          <p:cNvSpPr/>
          <p:nvPr/>
        </p:nvSpPr>
        <p:spPr>
          <a:xfrm>
            <a:off x="11197165" y="2560524"/>
            <a:ext cx="994833" cy="813610"/>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3" name="Shape 383"/>
          <p:cNvSpPr/>
          <p:nvPr/>
        </p:nvSpPr>
        <p:spPr>
          <a:xfrm>
            <a:off x="9886949" y="816300"/>
            <a:ext cx="2074334" cy="813610"/>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8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95" name="Shape 395"/>
          <p:cNvSpPr txBox="1">
            <a:spLocks noGrp="1"/>
          </p:cNvSpPr>
          <p:nvPr>
            <p:ph type="body" idx="1"/>
          </p:nvPr>
        </p:nvSpPr>
        <p:spPr>
          <a:xfrm>
            <a:off x="609600" y="1600200"/>
            <a:ext cx="10972799" cy="4840497"/>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96" name="Shape 396"/>
          <p:cNvSpPr/>
          <p:nvPr/>
        </p:nvSpPr>
        <p:spPr>
          <a:xfrm>
            <a:off x="9886946"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97" name="Shape 397"/>
          <p:cNvSpPr/>
          <p:nvPr/>
        </p:nvSpPr>
        <p:spPr>
          <a:xfrm>
            <a:off x="11197167" y="1746908"/>
            <a:ext cx="994829" cy="813609"/>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98" name="Shape 398"/>
          <p:cNvSpPr/>
          <p:nvPr/>
        </p:nvSpPr>
        <p:spPr>
          <a:xfrm>
            <a:off x="11197167" y="2560523"/>
            <a:ext cx="994829" cy="813609"/>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99" name="Shape 399"/>
          <p:cNvSpPr/>
          <p:nvPr/>
        </p:nvSpPr>
        <p:spPr>
          <a:xfrm>
            <a:off x="9886946" y="816300"/>
            <a:ext cx="2074334" cy="813609"/>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0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3" name="Shape 403"/>
          <p:cNvSpPr txBox="1">
            <a:spLocks noGrp="1"/>
          </p:cNvSpPr>
          <p:nvPr>
            <p:ph type="body" idx="1"/>
          </p:nvPr>
        </p:nvSpPr>
        <p:spPr>
          <a:xfrm>
            <a:off x="609600" y="1600200"/>
            <a:ext cx="5384699" cy="4840497"/>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4" name="Shape 404"/>
          <p:cNvSpPr txBox="1">
            <a:spLocks noGrp="1"/>
          </p:cNvSpPr>
          <p:nvPr>
            <p:ph type="body" idx="2"/>
          </p:nvPr>
        </p:nvSpPr>
        <p:spPr>
          <a:xfrm>
            <a:off x="6197601" y="1600200"/>
            <a:ext cx="5384699" cy="4840497"/>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5" name="Shape 405"/>
          <p:cNvSpPr/>
          <p:nvPr/>
        </p:nvSpPr>
        <p:spPr>
          <a:xfrm>
            <a:off x="9886946"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06" name="Shape 406"/>
          <p:cNvSpPr/>
          <p:nvPr/>
        </p:nvSpPr>
        <p:spPr>
          <a:xfrm>
            <a:off x="11197167" y="1746908"/>
            <a:ext cx="994829" cy="813609"/>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07" name="Shape 407"/>
          <p:cNvSpPr/>
          <p:nvPr/>
        </p:nvSpPr>
        <p:spPr>
          <a:xfrm>
            <a:off x="11197167" y="2560523"/>
            <a:ext cx="994829" cy="813609"/>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08" name="Shape 408"/>
          <p:cNvSpPr/>
          <p:nvPr/>
        </p:nvSpPr>
        <p:spPr>
          <a:xfrm>
            <a:off x="9886946" y="816300"/>
            <a:ext cx="2074334" cy="813609"/>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409"/>
        <p:cNvGrpSpPr/>
        <p:nvPr/>
      </p:nvGrpSpPr>
      <p:grpSpPr>
        <a:xfrm>
          <a:off x="0" y="0"/>
          <a:ext cx="0" cy="0"/>
          <a:chOff x="0" y="0"/>
          <a:chExt cx="0" cy="0"/>
        </a:xfrm>
      </p:grpSpPr>
      <p:sp>
        <p:nvSpPr>
          <p:cNvPr id="410" name="Shape 410"/>
          <p:cNvSpPr txBox="1">
            <a:spLocks noGrp="1"/>
          </p:cNvSpPr>
          <p:nvPr>
            <p:ph type="ctrTitle"/>
          </p:nvPr>
        </p:nvSpPr>
        <p:spPr>
          <a:xfrm>
            <a:off x="2662766" y="1461141"/>
            <a:ext cx="8534399" cy="1470000"/>
          </a:xfrm>
          <a:prstGeom prst="rect">
            <a:avLst/>
          </a:prstGeom>
          <a:noFill/>
          <a:ln>
            <a:noFill/>
          </a:ln>
        </p:spPr>
        <p:txBody>
          <a:bodyPr lIns="91425" tIns="91425" rIns="91425" bIns="91425" anchor="b" anchorCtr="0"/>
          <a:lstStyle>
            <a:lvl1pPr marL="0" marR="0" lvl="0" indent="393700" algn="l" rtl="0">
              <a:lnSpc>
                <a:spcPct val="100000"/>
              </a:lnSpc>
              <a:spcBef>
                <a:spcPts val="0"/>
              </a:spcBef>
              <a:spcAft>
                <a:spcPts val="0"/>
              </a:spcAft>
              <a:buClr>
                <a:schemeClr val="lt1"/>
              </a:buClr>
              <a:buFont typeface="Arial"/>
              <a:buNone/>
              <a:defRPr/>
            </a:lvl1pPr>
            <a:lvl2pPr marL="0" marR="0" lvl="1" indent="393700" algn="l" rtl="0">
              <a:lnSpc>
                <a:spcPct val="100000"/>
              </a:lnSpc>
              <a:spcBef>
                <a:spcPts val="0"/>
              </a:spcBef>
              <a:spcAft>
                <a:spcPts val="0"/>
              </a:spcAft>
              <a:buClr>
                <a:schemeClr val="lt1"/>
              </a:buClr>
              <a:buFont typeface="Arial"/>
              <a:buNone/>
              <a:defRPr/>
            </a:lvl2pPr>
            <a:lvl3pPr marL="0" marR="0" lvl="2" indent="393700" algn="l" rtl="0">
              <a:spcBef>
                <a:spcPts val="0"/>
              </a:spcBef>
              <a:buClr>
                <a:schemeClr val="lt1"/>
              </a:buClr>
              <a:buFont typeface="Arial"/>
              <a:buNone/>
              <a:defRPr/>
            </a:lvl3pPr>
            <a:lvl4pPr marL="0" marR="0" lvl="3" indent="393700" algn="l" rtl="0">
              <a:spcBef>
                <a:spcPts val="0"/>
              </a:spcBef>
              <a:buClr>
                <a:schemeClr val="lt1"/>
              </a:buClr>
              <a:buFont typeface="Arial"/>
              <a:buNone/>
              <a:defRPr/>
            </a:lvl4pPr>
            <a:lvl5pPr marL="0" marR="0" lvl="4" indent="393700" algn="l" rtl="0">
              <a:spcBef>
                <a:spcPts val="0"/>
              </a:spcBef>
              <a:buClr>
                <a:schemeClr val="lt1"/>
              </a:buClr>
              <a:buFont typeface="Arial"/>
              <a:buNone/>
              <a:defRPr/>
            </a:lvl5pPr>
            <a:lvl6pPr marL="0" marR="0" lvl="5" indent="393700" algn="l" rtl="0">
              <a:spcBef>
                <a:spcPts val="0"/>
              </a:spcBef>
              <a:buClr>
                <a:schemeClr val="lt1"/>
              </a:buClr>
              <a:buFont typeface="Arial"/>
              <a:buNone/>
              <a:defRPr/>
            </a:lvl6pPr>
            <a:lvl7pPr marL="0" marR="0" lvl="6" indent="393700" algn="l" rtl="0">
              <a:spcBef>
                <a:spcPts val="0"/>
              </a:spcBef>
              <a:buClr>
                <a:schemeClr val="lt1"/>
              </a:buClr>
              <a:buFont typeface="Arial"/>
              <a:buNone/>
              <a:defRPr/>
            </a:lvl7pPr>
            <a:lvl8pPr marL="0" marR="0" lvl="7" indent="393700" algn="l" rtl="0">
              <a:spcBef>
                <a:spcPts val="0"/>
              </a:spcBef>
              <a:buClr>
                <a:schemeClr val="lt1"/>
              </a:buClr>
              <a:buFont typeface="Arial"/>
              <a:buNone/>
              <a:defRPr/>
            </a:lvl8pPr>
            <a:lvl9pPr marL="0" marR="0" lvl="8" indent="393700" algn="l" rtl="0">
              <a:spcBef>
                <a:spcPts val="0"/>
              </a:spcBef>
              <a:buClr>
                <a:schemeClr val="lt1"/>
              </a:buClr>
              <a:buFont typeface="Arial"/>
              <a:buNone/>
              <a:defRPr/>
            </a:lvl9pPr>
          </a:lstStyle>
          <a:p>
            <a:endParaRPr/>
          </a:p>
        </p:txBody>
      </p:sp>
      <p:sp>
        <p:nvSpPr>
          <p:cNvPr id="411" name="Shape 411"/>
          <p:cNvSpPr txBox="1">
            <a:spLocks noGrp="1"/>
          </p:cNvSpPr>
          <p:nvPr>
            <p:ph type="subTitle" idx="1"/>
          </p:nvPr>
        </p:nvSpPr>
        <p:spPr>
          <a:xfrm>
            <a:off x="2662766" y="3002400"/>
            <a:ext cx="8534399" cy="116249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Arial"/>
              <a:buNone/>
              <a:defRPr/>
            </a:lvl1pPr>
            <a:lvl2pPr marL="0" marR="0" lvl="1" indent="266700" algn="l" rtl="0">
              <a:lnSpc>
                <a:spcPct val="100000"/>
              </a:lnSpc>
              <a:spcBef>
                <a:spcPts val="0"/>
              </a:spcBef>
              <a:spcAft>
                <a:spcPts val="0"/>
              </a:spcAft>
              <a:buClr>
                <a:srgbClr val="FFFFFF"/>
              </a:buClr>
              <a:buFont typeface="Arial"/>
              <a:buNone/>
              <a:defRPr/>
            </a:lvl2pPr>
            <a:lvl3pPr marL="0" marR="0" lvl="2" indent="266700" algn="l" rtl="0">
              <a:lnSpc>
                <a:spcPct val="100000"/>
              </a:lnSpc>
              <a:spcBef>
                <a:spcPts val="0"/>
              </a:spcBef>
              <a:spcAft>
                <a:spcPts val="0"/>
              </a:spcAft>
              <a:buClr>
                <a:srgbClr val="FFFFFF"/>
              </a:buClr>
              <a:buFont typeface="Arial"/>
              <a:buNone/>
              <a:defRPr/>
            </a:lvl3pPr>
            <a:lvl4pPr marL="0" marR="0" lvl="3" indent="266700" algn="l" rtl="0">
              <a:lnSpc>
                <a:spcPct val="100000"/>
              </a:lnSpc>
              <a:spcBef>
                <a:spcPts val="0"/>
              </a:spcBef>
              <a:spcAft>
                <a:spcPts val="0"/>
              </a:spcAft>
              <a:buClr>
                <a:srgbClr val="FFFFFF"/>
              </a:buClr>
              <a:buFont typeface="Arial"/>
              <a:buNone/>
              <a:defRPr/>
            </a:lvl4pPr>
            <a:lvl5pPr marL="0" marR="0" lvl="4" indent="266700" algn="l" rtl="0">
              <a:lnSpc>
                <a:spcPct val="100000"/>
              </a:lnSpc>
              <a:spcBef>
                <a:spcPts val="0"/>
              </a:spcBef>
              <a:spcAft>
                <a:spcPts val="0"/>
              </a:spcAft>
              <a:buClr>
                <a:srgbClr val="FFFFFF"/>
              </a:buClr>
              <a:buFont typeface="Arial"/>
              <a:buNone/>
              <a:defRPr/>
            </a:lvl5pPr>
            <a:lvl6pPr marL="0" marR="0" lvl="5" indent="266700" algn="l" rtl="0">
              <a:lnSpc>
                <a:spcPct val="100000"/>
              </a:lnSpc>
              <a:spcBef>
                <a:spcPts val="0"/>
              </a:spcBef>
              <a:spcAft>
                <a:spcPts val="0"/>
              </a:spcAft>
              <a:buClr>
                <a:srgbClr val="FFFFFF"/>
              </a:buClr>
              <a:buFont typeface="Arial"/>
              <a:buNone/>
              <a:defRPr/>
            </a:lvl6pPr>
            <a:lvl7pPr marL="0" marR="0" lvl="6" indent="266700" algn="l" rtl="0">
              <a:lnSpc>
                <a:spcPct val="100000"/>
              </a:lnSpc>
              <a:spcBef>
                <a:spcPts val="0"/>
              </a:spcBef>
              <a:spcAft>
                <a:spcPts val="0"/>
              </a:spcAft>
              <a:buClr>
                <a:srgbClr val="FFFFFF"/>
              </a:buClr>
              <a:buFont typeface="Arial"/>
              <a:buNone/>
              <a:defRPr/>
            </a:lvl7pPr>
            <a:lvl8pPr marL="0" marR="0" lvl="7" indent="266700" algn="l" rtl="0">
              <a:lnSpc>
                <a:spcPct val="100000"/>
              </a:lnSpc>
              <a:spcBef>
                <a:spcPts val="0"/>
              </a:spcBef>
              <a:spcAft>
                <a:spcPts val="0"/>
              </a:spcAft>
              <a:buClr>
                <a:srgbClr val="FFFFFF"/>
              </a:buClr>
              <a:buFont typeface="Arial"/>
              <a:buNone/>
              <a:defRPr/>
            </a:lvl8pPr>
            <a:lvl9pPr marL="0" marR="0" lvl="8" indent="266700" algn="l" rtl="0">
              <a:lnSpc>
                <a:spcPct val="100000"/>
              </a:lnSpc>
              <a:spcBef>
                <a:spcPts val="0"/>
              </a:spcBef>
              <a:spcAft>
                <a:spcPts val="0"/>
              </a:spcAft>
              <a:buClr>
                <a:srgbClr val="FFFFFF"/>
              </a:buClr>
              <a:buFont typeface="Arial"/>
              <a:buNone/>
              <a:defRPr/>
            </a:lvl9pPr>
          </a:lstStyle>
          <a:p>
            <a:endParaRPr/>
          </a:p>
        </p:txBody>
      </p:sp>
      <p:sp>
        <p:nvSpPr>
          <p:cNvPr id="412" name="Shape 412"/>
          <p:cNvSpPr/>
          <p:nvPr/>
        </p:nvSpPr>
        <p:spPr>
          <a:xfrm>
            <a:off x="0" y="0"/>
            <a:ext cx="4180498" cy="6858000"/>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13" name="Shape 413"/>
          <p:cNvSpPr/>
          <p:nvPr/>
        </p:nvSpPr>
        <p:spPr>
          <a:xfrm>
            <a:off x="4233" y="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14" name="Shape 414"/>
          <p:cNvSpPr/>
          <p:nvPr/>
        </p:nvSpPr>
        <p:spPr>
          <a:xfrm>
            <a:off x="4233" y="2555875"/>
            <a:ext cx="846667" cy="815975"/>
          </a:xfrm>
          <a:custGeom>
            <a:avLst/>
            <a:gdLst/>
            <a:ahLst/>
            <a:cxnLst/>
            <a:rect l="0" t="0" r="0" b="0"/>
            <a:pathLst>
              <a:path w="400" h="514" extrusionOk="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15" name="Shape 415"/>
          <p:cNvSpPr/>
          <p:nvPr/>
        </p:nvSpPr>
        <p:spPr>
          <a:xfrm>
            <a:off x="4233" y="1743075"/>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16" name="Shape 416"/>
          <p:cNvSpPr/>
          <p:nvPr/>
        </p:nvSpPr>
        <p:spPr>
          <a:xfrm>
            <a:off x="203201" y="1743075"/>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17" name="Shape 417"/>
          <p:cNvSpPr/>
          <p:nvPr/>
        </p:nvSpPr>
        <p:spPr>
          <a:xfrm>
            <a:off x="203201" y="4302123"/>
            <a:ext cx="1756832" cy="812800"/>
          </a:xfrm>
          <a:custGeom>
            <a:avLst/>
            <a:gdLst/>
            <a:ahLst/>
            <a:cxnLst/>
            <a:rect l="0" t="0" r="0" b="0"/>
            <a:pathLst>
              <a:path w="830" h="512" extrusionOk="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18" name="Shape 418"/>
          <p:cNvSpPr/>
          <p:nvPr/>
        </p:nvSpPr>
        <p:spPr>
          <a:xfrm>
            <a:off x="203201" y="3486150"/>
            <a:ext cx="1756832" cy="815975"/>
          </a:xfrm>
          <a:custGeom>
            <a:avLst/>
            <a:gdLst/>
            <a:ahLst/>
            <a:cxnLst/>
            <a:rect l="0" t="0" r="0" b="0"/>
            <a:pathLst>
              <a:path w="830" h="514" extrusionOk="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19" name="Shape 419"/>
          <p:cNvSpPr/>
          <p:nvPr/>
        </p:nvSpPr>
        <p:spPr>
          <a:xfrm>
            <a:off x="1312333" y="3486150"/>
            <a:ext cx="1763182" cy="815975"/>
          </a:xfrm>
          <a:custGeom>
            <a:avLst/>
            <a:gdLst/>
            <a:ahLst/>
            <a:cxnLst/>
            <a:rect l="0" t="0" r="0" b="0"/>
            <a:pathLst>
              <a:path w="833" h="514" extrusionOk="0">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20" name="Shape 420"/>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21" name="Shape 421"/>
          <p:cNvSpPr/>
          <p:nvPr/>
        </p:nvSpPr>
        <p:spPr>
          <a:xfrm>
            <a:off x="1312333" y="6045200"/>
            <a:ext cx="1763182" cy="812800"/>
          </a:xfrm>
          <a:custGeom>
            <a:avLst/>
            <a:gdLst/>
            <a:ahLst/>
            <a:cxnLst/>
            <a:rect l="0" t="0" r="0" b="0"/>
            <a:pathLst>
              <a:path w="833" h="512" extrusionOk="0">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22" name="Shape 422"/>
          <p:cNvSpPr/>
          <p:nvPr/>
        </p:nvSpPr>
        <p:spPr>
          <a:xfrm>
            <a:off x="1312333" y="5232400"/>
            <a:ext cx="1763182" cy="812800"/>
          </a:xfrm>
          <a:custGeom>
            <a:avLst/>
            <a:gdLst/>
            <a:ahLst/>
            <a:cxnLst/>
            <a:rect l="0" t="0" r="0" b="0"/>
            <a:pathLst>
              <a:path w="833" h="512" extrusionOk="0">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23" name="Shape 423"/>
          <p:cNvSpPr/>
          <p:nvPr/>
        </p:nvSpPr>
        <p:spPr>
          <a:xfrm>
            <a:off x="2427816" y="5232400"/>
            <a:ext cx="1756832" cy="812800"/>
          </a:xfrm>
          <a:custGeom>
            <a:avLst/>
            <a:gdLst/>
            <a:ahLst/>
            <a:cxnLst/>
            <a:rect l="0" t="0" r="0" b="0"/>
            <a:pathLst>
              <a:path w="830" h="512" extrusionOk="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24" name="Shape 424"/>
          <p:cNvSpPr/>
          <p:nvPr/>
        </p:nvSpPr>
        <p:spPr>
          <a:xfrm>
            <a:off x="4233" y="8128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25" name="Shape 425"/>
          <p:cNvSpPr/>
          <p:nvPr/>
        </p:nvSpPr>
        <p:spPr>
          <a:xfrm>
            <a:off x="203201" y="2555875"/>
            <a:ext cx="1756832" cy="815975"/>
          </a:xfrm>
          <a:custGeom>
            <a:avLst/>
            <a:gdLst/>
            <a:ahLst/>
            <a:cxnLst/>
            <a:rect l="0" t="0" r="0" b="0"/>
            <a:pathLst>
              <a:path w="830" h="514" extrusionOk="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26" name="Shape 426"/>
          <p:cNvSpPr/>
          <p:nvPr/>
        </p:nvSpPr>
        <p:spPr>
          <a:xfrm>
            <a:off x="1312333" y="4302123"/>
            <a:ext cx="1763182" cy="812800"/>
          </a:xfrm>
          <a:custGeom>
            <a:avLst/>
            <a:gdLst/>
            <a:ahLst/>
            <a:cxnLst/>
            <a:rect l="0" t="0" r="0" b="0"/>
            <a:pathLst>
              <a:path w="833" h="512" extrusionOk="0">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27" name="Shape 427"/>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28" name="Shape 428"/>
          <p:cNvSpPr/>
          <p:nvPr/>
        </p:nvSpPr>
        <p:spPr>
          <a:xfrm>
            <a:off x="2427816" y="6045200"/>
            <a:ext cx="1756832" cy="812800"/>
          </a:xfrm>
          <a:custGeom>
            <a:avLst/>
            <a:gdLst/>
            <a:ahLst/>
            <a:cxnLst/>
            <a:rect l="0" t="0" r="0" b="0"/>
            <a:pathLst>
              <a:path w="830" h="512" extrusionOk="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29" name="Shape 429"/>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30" name="Shape 430"/>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31" name="Shape 431"/>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32" name="Shape 432"/>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33" name="Shape 433"/>
          <p:cNvSpPr/>
          <p:nvPr/>
        </p:nvSpPr>
        <p:spPr>
          <a:xfrm>
            <a:off x="9886946"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34" name="Shape 434"/>
          <p:cNvSpPr/>
          <p:nvPr/>
        </p:nvSpPr>
        <p:spPr>
          <a:xfrm>
            <a:off x="11197167" y="1746908"/>
            <a:ext cx="994829" cy="813609"/>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35" name="Shape 435"/>
          <p:cNvSpPr/>
          <p:nvPr/>
        </p:nvSpPr>
        <p:spPr>
          <a:xfrm>
            <a:off x="11197167" y="2560523"/>
            <a:ext cx="994829" cy="813609"/>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36" name="Shape 436"/>
          <p:cNvSpPr/>
          <p:nvPr/>
        </p:nvSpPr>
        <p:spPr>
          <a:xfrm>
            <a:off x="11197167" y="2687"/>
            <a:ext cx="994829" cy="813609"/>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37" name="Shape 437"/>
          <p:cNvSpPr/>
          <p:nvPr/>
        </p:nvSpPr>
        <p:spPr>
          <a:xfrm>
            <a:off x="11197167" y="816300"/>
            <a:ext cx="994829"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38" name="Shape 438"/>
          <p:cNvSpPr/>
          <p:nvPr/>
        </p:nvSpPr>
        <p:spPr>
          <a:xfrm>
            <a:off x="9886946" y="816300"/>
            <a:ext cx="2074334" cy="813609"/>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41" name="Shape 441"/>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42" name="Shape 442"/>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43" name="Shape 443"/>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44" name="Shape 444"/>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45" name="Shape 445"/>
          <p:cNvSpPr/>
          <p:nvPr/>
        </p:nvSpPr>
        <p:spPr>
          <a:xfrm>
            <a:off x="9886946"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46" name="Shape 446"/>
          <p:cNvSpPr/>
          <p:nvPr/>
        </p:nvSpPr>
        <p:spPr>
          <a:xfrm>
            <a:off x="11197167" y="1746908"/>
            <a:ext cx="994829" cy="813609"/>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47" name="Shape 447"/>
          <p:cNvSpPr/>
          <p:nvPr/>
        </p:nvSpPr>
        <p:spPr>
          <a:xfrm>
            <a:off x="11197167" y="2560523"/>
            <a:ext cx="994829" cy="813609"/>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48" name="Shape 448"/>
          <p:cNvSpPr/>
          <p:nvPr/>
        </p:nvSpPr>
        <p:spPr>
          <a:xfrm>
            <a:off x="9886946" y="816300"/>
            <a:ext cx="2074334" cy="813609"/>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aption">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2099733" y="4427537"/>
            <a:ext cx="7315200" cy="684300"/>
          </a:xfrm>
          <a:prstGeom prst="rect">
            <a:avLst/>
          </a:prstGeom>
          <a:noFill/>
          <a:ln>
            <a:noFill/>
          </a:ln>
        </p:spPr>
        <p:txBody>
          <a:bodyPr lIns="91425" tIns="91425" rIns="91425" bIns="91425" anchor="t" anchorCtr="0"/>
          <a:lstStyle>
            <a:lvl1pPr marL="0" lvl="0" indent="139700" algn="ctr" rtl="0">
              <a:spcBef>
                <a:spcPts val="0"/>
              </a:spcBef>
              <a:buFont typeface="A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1" name="Shape 451"/>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52" name="Shape 452"/>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53" name="Shape 453"/>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54" name="Shape 454"/>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55" name="Shape 455"/>
          <p:cNvSpPr/>
          <p:nvPr/>
        </p:nvSpPr>
        <p:spPr>
          <a:xfrm>
            <a:off x="9886946" y="0"/>
            <a:ext cx="2074334"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56" name="Shape 456"/>
          <p:cNvSpPr/>
          <p:nvPr/>
        </p:nvSpPr>
        <p:spPr>
          <a:xfrm>
            <a:off x="11197167" y="1746908"/>
            <a:ext cx="994829" cy="813609"/>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57" name="Shape 457"/>
          <p:cNvSpPr/>
          <p:nvPr/>
        </p:nvSpPr>
        <p:spPr>
          <a:xfrm>
            <a:off x="11197167" y="2560523"/>
            <a:ext cx="994829" cy="813609"/>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458" name="Shape 458"/>
          <p:cNvSpPr/>
          <p:nvPr/>
        </p:nvSpPr>
        <p:spPr>
          <a:xfrm>
            <a:off x="9886946" y="816300"/>
            <a:ext cx="2074334" cy="813609"/>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6"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marL="0" lvl="0" rtl="0">
              <a:spcBef>
                <a:spcPts val="0"/>
              </a:spcBef>
              <a:buClr>
                <a:schemeClr val="lt1"/>
              </a:buClr>
              <a:buFont typeface="Arial"/>
              <a:buNone/>
              <a:defRPr/>
            </a:lvl1pPr>
            <a:lvl2pPr marL="0" lvl="1" indent="228600" rtl="0">
              <a:spcBef>
                <a:spcPts val="0"/>
              </a:spcBef>
              <a:buClr>
                <a:schemeClr val="lt1"/>
              </a:buClr>
              <a:buFont typeface="Arial"/>
              <a:buNone/>
              <a:defRPr/>
            </a:lvl2pPr>
            <a:lvl3pPr marL="0" lvl="2" indent="228600" rtl="0">
              <a:spcBef>
                <a:spcPts val="0"/>
              </a:spcBef>
              <a:buClr>
                <a:schemeClr val="lt1"/>
              </a:buClr>
              <a:buNone/>
              <a:defRPr/>
            </a:lvl3pPr>
            <a:lvl4pPr marL="0" lvl="3" indent="228600" rtl="0">
              <a:spcBef>
                <a:spcPts val="0"/>
              </a:spcBef>
              <a:buClr>
                <a:schemeClr val="lt1"/>
              </a:buClr>
              <a:buNone/>
              <a:defRPr/>
            </a:lvl4pPr>
            <a:lvl5pPr marL="0" lvl="4" indent="228600" rtl="0">
              <a:spcBef>
                <a:spcPts val="0"/>
              </a:spcBef>
              <a:buClr>
                <a:schemeClr val="lt1"/>
              </a:buClr>
              <a:buNone/>
              <a:defRPr/>
            </a:lvl5pPr>
            <a:lvl6pPr marL="0" lvl="5" indent="228600" rtl="0">
              <a:spcBef>
                <a:spcPts val="0"/>
              </a:spcBef>
              <a:buClr>
                <a:schemeClr val="lt1"/>
              </a:buClr>
              <a:buNone/>
              <a:defRPr/>
            </a:lvl6pPr>
            <a:lvl7pPr marL="0" lvl="6" indent="228600" rtl="0">
              <a:spcBef>
                <a:spcPts val="0"/>
              </a:spcBef>
              <a:buClr>
                <a:schemeClr val="lt1"/>
              </a:buClr>
              <a:buNone/>
              <a:defRPr/>
            </a:lvl7pPr>
            <a:lvl8pPr marL="0" lvl="7" indent="228600" rtl="0">
              <a:spcBef>
                <a:spcPts val="0"/>
              </a:spcBef>
              <a:buClr>
                <a:schemeClr val="lt1"/>
              </a:buClr>
              <a:buNone/>
              <a:defRPr/>
            </a:lvl8pPr>
            <a:lvl9pPr marL="0" lvl="8" indent="228600" rtl="0">
              <a:spcBef>
                <a:spcPts val="0"/>
              </a:spcBef>
              <a:buClr>
                <a:schemeClr val="lt1"/>
              </a:buClr>
              <a:buNone/>
              <a:defRPr/>
            </a:lvl9pPr>
          </a:lstStyle>
          <a:p>
            <a:endParaRPr/>
          </a:p>
        </p:txBody>
      </p:sp>
      <p:sp>
        <p:nvSpPr>
          <p:cNvPr id="461" name="Shape 461"/>
          <p:cNvSpPr txBox="1">
            <a:spLocks noGrp="1"/>
          </p:cNvSpPr>
          <p:nvPr>
            <p:ph type="body" idx="1"/>
          </p:nvPr>
        </p:nvSpPr>
        <p:spPr>
          <a:xfrm>
            <a:off x="609600" y="1600200"/>
            <a:ext cx="10972799" cy="4526100"/>
          </a:xfrm>
          <a:prstGeom prst="rect">
            <a:avLst/>
          </a:prstGeom>
          <a:noFill/>
          <a:ln>
            <a:noFill/>
          </a:ln>
        </p:spPr>
        <p:txBody>
          <a:bodyPr lIns="91425" tIns="91425" rIns="91425" bIns="91425" anchor="t" anchorCtr="0"/>
          <a:lstStyle>
            <a:lvl1pPr marL="342900" lvl="0" indent="-139700" rtl="0">
              <a:spcBef>
                <a:spcPts val="0"/>
              </a:spcBef>
              <a:defRPr/>
            </a:lvl1pPr>
            <a:lvl2pPr marL="742950" lvl="1" indent="-107950" rtl="0">
              <a:spcBef>
                <a:spcPts val="560"/>
              </a:spcBef>
              <a:defRPr/>
            </a:lvl2pPr>
            <a:lvl3pPr marL="1143000" lvl="2" indent="-76200" rtl="0">
              <a:spcBef>
                <a:spcPts val="480"/>
              </a:spcBef>
              <a:defRPr/>
            </a:lvl3pPr>
            <a:lvl4pPr marL="1600200" lvl="3" indent="-101600" rtl="0">
              <a:spcBef>
                <a:spcPts val="400"/>
              </a:spcBef>
              <a:defRPr/>
            </a:lvl4pPr>
            <a:lvl5pPr marL="2057400" lvl="4" indent="-101600" rtl="0">
              <a:spcBef>
                <a:spcPts val="400"/>
              </a:spcBef>
              <a:defRPr/>
            </a:lvl5pPr>
            <a:lvl6pPr marL="2514600" lvl="5" indent="-101600" rtl="0">
              <a:spcBef>
                <a:spcPts val="400"/>
              </a:spcBef>
              <a:defRPr/>
            </a:lvl6pPr>
            <a:lvl7pPr marL="2971800" lvl="6" indent="-101600" rtl="0">
              <a:spcBef>
                <a:spcPts val="400"/>
              </a:spcBef>
              <a:defRPr/>
            </a:lvl7pPr>
            <a:lvl8pPr marL="3429000" lvl="7" indent="-101600" rtl="0">
              <a:spcBef>
                <a:spcPts val="400"/>
              </a:spcBef>
              <a:defRPr/>
            </a:lvl8pPr>
            <a:lvl9pPr marL="3886200" lvl="8" indent="-101600" rtl="0">
              <a:spcBef>
                <a:spcPts val="400"/>
              </a:spcBef>
              <a:defRPr/>
            </a:lvl9pPr>
          </a:lstStyle>
          <a:p>
            <a:endParaRPr/>
          </a:p>
        </p:txBody>
      </p:sp>
      <p:sp>
        <p:nvSpPr>
          <p:cNvPr id="462" name="Shape 462"/>
          <p:cNvSpPr txBox="1">
            <a:spLocks noGrp="1"/>
          </p:cNvSpPr>
          <p:nvPr>
            <p:ph type="dt" idx="10"/>
          </p:nvPr>
        </p:nvSpPr>
        <p:spPr>
          <a:xfrm>
            <a:off x="7205132" y="6041362"/>
            <a:ext cx="911998" cy="365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a:lvl1pPr>
            <a:lvl2pPr marL="0" marR="0" lvl="1" indent="0" algn="l" rtl="0">
              <a:lnSpc>
                <a:spcPct val="100000"/>
              </a:lnSpc>
              <a:spcBef>
                <a:spcPts val="0"/>
              </a:spcBef>
              <a:spcAft>
                <a:spcPts val="0"/>
              </a:spcAft>
              <a:buClr>
                <a:srgbClr val="000000"/>
              </a:buClr>
              <a:buFont typeface="Arial"/>
              <a:buNone/>
              <a:defRPr/>
            </a:lvl2pPr>
            <a:lvl3pPr marL="0" marR="0" lvl="2" indent="0" algn="l" rtl="0">
              <a:lnSpc>
                <a:spcPct val="100000"/>
              </a:lnSpc>
              <a:spcBef>
                <a:spcPts val="0"/>
              </a:spcBef>
              <a:spcAft>
                <a:spcPts val="0"/>
              </a:spcAft>
              <a:buClr>
                <a:srgbClr val="000000"/>
              </a:buClr>
              <a:buFont typeface="Arial"/>
              <a:buNone/>
              <a:defRPr/>
            </a:lvl3pPr>
            <a:lvl4pPr marL="0" marR="0" lvl="3" indent="0" algn="l" rtl="0">
              <a:lnSpc>
                <a:spcPct val="100000"/>
              </a:lnSpc>
              <a:spcBef>
                <a:spcPts val="0"/>
              </a:spcBef>
              <a:spcAft>
                <a:spcPts val="0"/>
              </a:spcAft>
              <a:buClr>
                <a:srgbClr val="000000"/>
              </a:buClr>
              <a:buFont typeface="Arial"/>
              <a:buNone/>
              <a:defRPr/>
            </a:lvl4pPr>
            <a:lvl5pPr marL="0" marR="0" lvl="4" indent="0" algn="l" rtl="0">
              <a:lnSpc>
                <a:spcPct val="100000"/>
              </a:lnSpc>
              <a:spcBef>
                <a:spcPts val="0"/>
              </a:spcBef>
              <a:spcAft>
                <a:spcPts val="0"/>
              </a:spcAft>
              <a:buClr>
                <a:srgbClr val="000000"/>
              </a:buClr>
              <a:buFont typeface="Arial"/>
              <a:buNone/>
              <a:defRPr/>
            </a:lvl5pPr>
            <a:lvl6pPr marL="0" marR="0" lvl="5" indent="0" algn="l" rtl="0">
              <a:lnSpc>
                <a:spcPct val="100000"/>
              </a:lnSpc>
              <a:spcBef>
                <a:spcPts val="0"/>
              </a:spcBef>
              <a:spcAft>
                <a:spcPts val="0"/>
              </a:spcAft>
              <a:buClr>
                <a:srgbClr val="000000"/>
              </a:buClr>
              <a:buFont typeface="Arial"/>
              <a:buNone/>
              <a:defRPr/>
            </a:lvl6pPr>
            <a:lvl7pPr marL="0" marR="0" lvl="6" indent="0" algn="l" rtl="0">
              <a:lnSpc>
                <a:spcPct val="100000"/>
              </a:lnSpc>
              <a:spcBef>
                <a:spcPts val="0"/>
              </a:spcBef>
              <a:spcAft>
                <a:spcPts val="0"/>
              </a:spcAft>
              <a:buClr>
                <a:srgbClr val="000000"/>
              </a:buClr>
              <a:buFont typeface="Arial"/>
              <a:buNone/>
              <a:defRPr/>
            </a:lvl7pPr>
            <a:lvl8pPr marL="0" marR="0" lvl="7" indent="0" algn="l" rtl="0">
              <a:lnSpc>
                <a:spcPct val="100000"/>
              </a:lnSpc>
              <a:spcBef>
                <a:spcPts val="0"/>
              </a:spcBef>
              <a:spcAft>
                <a:spcPts val="0"/>
              </a:spcAft>
              <a:buClr>
                <a:srgbClr val="000000"/>
              </a:buClr>
              <a:buFont typeface="Arial"/>
              <a:buNone/>
              <a:defRPr/>
            </a:lvl8pPr>
            <a:lvl9pPr marL="0" marR="0" lvl="8" indent="0" algn="l" rtl="0">
              <a:lnSpc>
                <a:spcPct val="100000"/>
              </a:lnSpc>
              <a:spcBef>
                <a:spcPts val="0"/>
              </a:spcBef>
              <a:spcAft>
                <a:spcPts val="0"/>
              </a:spcAft>
              <a:buClr>
                <a:srgbClr val="000000"/>
              </a:buClr>
              <a:buFont typeface="Arial"/>
              <a:buNone/>
              <a:defRPr/>
            </a:lvl9pPr>
          </a:lstStyle>
          <a:p>
            <a:endParaRPr/>
          </a:p>
        </p:txBody>
      </p:sp>
      <p:sp>
        <p:nvSpPr>
          <p:cNvPr id="463" name="Shape 463"/>
          <p:cNvSpPr txBox="1">
            <a:spLocks noGrp="1"/>
          </p:cNvSpPr>
          <p:nvPr>
            <p:ph type="ftr" idx="11"/>
          </p:nvPr>
        </p:nvSpPr>
        <p:spPr>
          <a:xfrm>
            <a:off x="677333" y="6041362"/>
            <a:ext cx="6297600" cy="365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a:lvl1pPr>
            <a:lvl2pPr marL="0" marR="0" lvl="1" indent="0" algn="l" rtl="0">
              <a:lnSpc>
                <a:spcPct val="100000"/>
              </a:lnSpc>
              <a:spcBef>
                <a:spcPts val="0"/>
              </a:spcBef>
              <a:spcAft>
                <a:spcPts val="0"/>
              </a:spcAft>
              <a:buClr>
                <a:srgbClr val="000000"/>
              </a:buClr>
              <a:buFont typeface="Arial"/>
              <a:buNone/>
              <a:defRPr/>
            </a:lvl2pPr>
            <a:lvl3pPr marL="0" marR="0" lvl="2" indent="0" algn="l" rtl="0">
              <a:lnSpc>
                <a:spcPct val="100000"/>
              </a:lnSpc>
              <a:spcBef>
                <a:spcPts val="0"/>
              </a:spcBef>
              <a:spcAft>
                <a:spcPts val="0"/>
              </a:spcAft>
              <a:buClr>
                <a:srgbClr val="000000"/>
              </a:buClr>
              <a:buFont typeface="Arial"/>
              <a:buNone/>
              <a:defRPr/>
            </a:lvl3pPr>
            <a:lvl4pPr marL="0" marR="0" lvl="3" indent="0" algn="l" rtl="0">
              <a:lnSpc>
                <a:spcPct val="100000"/>
              </a:lnSpc>
              <a:spcBef>
                <a:spcPts val="0"/>
              </a:spcBef>
              <a:spcAft>
                <a:spcPts val="0"/>
              </a:spcAft>
              <a:buClr>
                <a:srgbClr val="000000"/>
              </a:buClr>
              <a:buFont typeface="Arial"/>
              <a:buNone/>
              <a:defRPr/>
            </a:lvl4pPr>
            <a:lvl5pPr marL="0" marR="0" lvl="4" indent="0" algn="l" rtl="0">
              <a:lnSpc>
                <a:spcPct val="100000"/>
              </a:lnSpc>
              <a:spcBef>
                <a:spcPts val="0"/>
              </a:spcBef>
              <a:spcAft>
                <a:spcPts val="0"/>
              </a:spcAft>
              <a:buClr>
                <a:srgbClr val="000000"/>
              </a:buClr>
              <a:buFont typeface="Arial"/>
              <a:buNone/>
              <a:defRPr/>
            </a:lvl5pPr>
            <a:lvl6pPr marL="0" marR="0" lvl="5" indent="0" algn="l" rtl="0">
              <a:lnSpc>
                <a:spcPct val="100000"/>
              </a:lnSpc>
              <a:spcBef>
                <a:spcPts val="0"/>
              </a:spcBef>
              <a:spcAft>
                <a:spcPts val="0"/>
              </a:spcAft>
              <a:buClr>
                <a:srgbClr val="000000"/>
              </a:buClr>
              <a:buFont typeface="Arial"/>
              <a:buNone/>
              <a:defRPr/>
            </a:lvl6pPr>
            <a:lvl7pPr marL="0" marR="0" lvl="6" indent="0" algn="l" rtl="0">
              <a:lnSpc>
                <a:spcPct val="100000"/>
              </a:lnSpc>
              <a:spcBef>
                <a:spcPts val="0"/>
              </a:spcBef>
              <a:spcAft>
                <a:spcPts val="0"/>
              </a:spcAft>
              <a:buClr>
                <a:srgbClr val="000000"/>
              </a:buClr>
              <a:buFont typeface="Arial"/>
              <a:buNone/>
              <a:defRPr/>
            </a:lvl7pPr>
            <a:lvl8pPr marL="0" marR="0" lvl="7" indent="0" algn="l" rtl="0">
              <a:lnSpc>
                <a:spcPct val="100000"/>
              </a:lnSpc>
              <a:spcBef>
                <a:spcPts val="0"/>
              </a:spcBef>
              <a:spcAft>
                <a:spcPts val="0"/>
              </a:spcAft>
              <a:buClr>
                <a:srgbClr val="000000"/>
              </a:buClr>
              <a:buFont typeface="Arial"/>
              <a:buNone/>
              <a:defRPr/>
            </a:lvl8pPr>
            <a:lvl9pPr marL="0" marR="0" lvl="8" indent="0" algn="l" rtl="0">
              <a:lnSpc>
                <a:spcPct val="100000"/>
              </a:lnSpc>
              <a:spcBef>
                <a:spcPts val="0"/>
              </a:spcBef>
              <a:spcAft>
                <a:spcPts val="0"/>
              </a:spcAft>
              <a:buClr>
                <a:srgbClr val="000000"/>
              </a:buClr>
              <a:buFont typeface="Arial"/>
              <a:buNone/>
              <a:defRPr/>
            </a:lvl9pPr>
          </a:lstStyle>
          <a:p>
            <a:endParaRPr/>
          </a:p>
        </p:txBody>
      </p:sp>
      <p:sp>
        <p:nvSpPr>
          <p:cNvPr id="464" name="Shape 464"/>
          <p:cNvSpPr txBox="1">
            <a:spLocks noGrp="1"/>
          </p:cNvSpPr>
          <p:nvPr>
            <p:ph type="sldNum" idx="12"/>
          </p:nvPr>
        </p:nvSpPr>
        <p:spPr>
          <a:xfrm>
            <a:off x="8590663" y="6041362"/>
            <a:ext cx="683399" cy="3650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marL="0" lvl="0" rtl="0">
              <a:spcBef>
                <a:spcPts val="0"/>
              </a:spcBef>
              <a:buClr>
                <a:schemeClr val="lt1"/>
              </a:buClr>
              <a:buFont typeface="Arial"/>
              <a:buNone/>
              <a:defRPr/>
            </a:lvl1pPr>
            <a:lvl2pPr marL="0" lvl="1" indent="228600" rtl="0">
              <a:spcBef>
                <a:spcPts val="0"/>
              </a:spcBef>
              <a:buClr>
                <a:schemeClr val="lt1"/>
              </a:buClr>
              <a:buFont typeface="Arial"/>
              <a:buNone/>
              <a:defRPr/>
            </a:lvl2pPr>
            <a:lvl3pPr marL="0" lvl="2" indent="228600" rtl="0">
              <a:spcBef>
                <a:spcPts val="0"/>
              </a:spcBef>
              <a:buClr>
                <a:schemeClr val="lt1"/>
              </a:buClr>
              <a:buNone/>
              <a:defRPr/>
            </a:lvl3pPr>
            <a:lvl4pPr marL="0" lvl="3" indent="228600" rtl="0">
              <a:spcBef>
                <a:spcPts val="0"/>
              </a:spcBef>
              <a:buClr>
                <a:schemeClr val="lt1"/>
              </a:buClr>
              <a:buNone/>
              <a:defRPr/>
            </a:lvl4pPr>
            <a:lvl5pPr marL="0" lvl="4" indent="228600" rtl="0">
              <a:spcBef>
                <a:spcPts val="0"/>
              </a:spcBef>
              <a:buClr>
                <a:schemeClr val="lt1"/>
              </a:buClr>
              <a:buNone/>
              <a:defRPr/>
            </a:lvl5pPr>
            <a:lvl6pPr marL="0" lvl="5" indent="228600" rtl="0">
              <a:spcBef>
                <a:spcPts val="0"/>
              </a:spcBef>
              <a:buClr>
                <a:schemeClr val="lt1"/>
              </a:buClr>
              <a:buNone/>
              <a:defRPr/>
            </a:lvl6pPr>
            <a:lvl7pPr marL="0" lvl="6" indent="228600" rtl="0">
              <a:spcBef>
                <a:spcPts val="0"/>
              </a:spcBef>
              <a:buClr>
                <a:schemeClr val="lt1"/>
              </a:buClr>
              <a:buNone/>
              <a:defRPr/>
            </a:lvl7pPr>
            <a:lvl8pPr marL="0" lvl="7" indent="228600" rtl="0">
              <a:spcBef>
                <a:spcPts val="0"/>
              </a:spcBef>
              <a:buClr>
                <a:schemeClr val="lt1"/>
              </a:buClr>
              <a:buNone/>
              <a:defRPr/>
            </a:lvl8pPr>
            <a:lvl9pPr marL="0" lvl="8" indent="228600" rtl="0">
              <a:spcBef>
                <a:spcPts val="0"/>
              </a:spcBef>
              <a:buClr>
                <a:schemeClr val="lt1"/>
              </a:buClr>
              <a:buNone/>
              <a:defRPr/>
            </a:lvl9pPr>
          </a:lstStyle>
          <a:p>
            <a:endParaRPr/>
          </a:p>
        </p:txBody>
      </p:sp>
      <p:sp>
        <p:nvSpPr>
          <p:cNvPr id="467" name="Shape 467"/>
          <p:cNvSpPr txBox="1">
            <a:spLocks noGrp="1"/>
          </p:cNvSpPr>
          <p:nvPr>
            <p:ph type="body" idx="1"/>
          </p:nvPr>
        </p:nvSpPr>
        <p:spPr>
          <a:xfrm>
            <a:off x="677333" y="2160589"/>
            <a:ext cx="4184100" cy="3880799"/>
          </a:xfrm>
          <a:prstGeom prst="rect">
            <a:avLst/>
          </a:prstGeom>
          <a:noFill/>
          <a:ln>
            <a:noFill/>
          </a:ln>
        </p:spPr>
        <p:txBody>
          <a:bodyPr lIns="91425" tIns="91425" rIns="91425" bIns="91425" anchor="t" anchorCtr="0"/>
          <a:lstStyle>
            <a:lvl1pPr marL="342900" lvl="0" indent="-139700" rtl="0">
              <a:spcBef>
                <a:spcPts val="0"/>
              </a:spcBef>
              <a:defRPr/>
            </a:lvl1pPr>
            <a:lvl2pPr marL="742950" lvl="1" indent="-107950" rtl="0">
              <a:spcBef>
                <a:spcPts val="560"/>
              </a:spcBef>
              <a:defRPr/>
            </a:lvl2pPr>
            <a:lvl3pPr marL="1143000" lvl="2" indent="-76200" rtl="0">
              <a:spcBef>
                <a:spcPts val="480"/>
              </a:spcBef>
              <a:defRPr/>
            </a:lvl3pPr>
            <a:lvl4pPr marL="1600200" lvl="3" indent="-101600" rtl="0">
              <a:spcBef>
                <a:spcPts val="400"/>
              </a:spcBef>
              <a:defRPr/>
            </a:lvl4pPr>
            <a:lvl5pPr marL="2057400" lvl="4" indent="-101600" rtl="0">
              <a:spcBef>
                <a:spcPts val="400"/>
              </a:spcBef>
              <a:defRPr/>
            </a:lvl5pPr>
            <a:lvl6pPr marL="2514600" lvl="5" indent="-101600" rtl="0">
              <a:spcBef>
                <a:spcPts val="400"/>
              </a:spcBef>
              <a:defRPr/>
            </a:lvl6pPr>
            <a:lvl7pPr marL="2971800" lvl="6" indent="-101600" rtl="0">
              <a:spcBef>
                <a:spcPts val="400"/>
              </a:spcBef>
              <a:defRPr/>
            </a:lvl7pPr>
            <a:lvl8pPr marL="3429000" lvl="7" indent="-101600" rtl="0">
              <a:spcBef>
                <a:spcPts val="400"/>
              </a:spcBef>
              <a:defRPr/>
            </a:lvl8pPr>
            <a:lvl9pPr marL="3886200" lvl="8" indent="-101600" rtl="0">
              <a:spcBef>
                <a:spcPts val="400"/>
              </a:spcBef>
              <a:defRPr/>
            </a:lvl9pPr>
          </a:lstStyle>
          <a:p>
            <a:endParaRPr/>
          </a:p>
        </p:txBody>
      </p:sp>
      <p:sp>
        <p:nvSpPr>
          <p:cNvPr id="468" name="Shape 468"/>
          <p:cNvSpPr txBox="1">
            <a:spLocks noGrp="1"/>
          </p:cNvSpPr>
          <p:nvPr>
            <p:ph type="body" idx="2"/>
          </p:nvPr>
        </p:nvSpPr>
        <p:spPr>
          <a:xfrm>
            <a:off x="5089969" y="2160589"/>
            <a:ext cx="4184100" cy="3880799"/>
          </a:xfrm>
          <a:prstGeom prst="rect">
            <a:avLst/>
          </a:prstGeom>
          <a:noFill/>
          <a:ln>
            <a:noFill/>
          </a:ln>
        </p:spPr>
        <p:txBody>
          <a:bodyPr lIns="91425" tIns="91425" rIns="91425" bIns="91425" anchor="t" anchorCtr="0"/>
          <a:lstStyle>
            <a:lvl1pPr marL="342900" lvl="0" indent="-139700" rtl="0">
              <a:spcBef>
                <a:spcPts val="0"/>
              </a:spcBef>
              <a:defRPr/>
            </a:lvl1pPr>
            <a:lvl2pPr marL="742950" lvl="1" indent="-107950" rtl="0">
              <a:spcBef>
                <a:spcPts val="560"/>
              </a:spcBef>
              <a:defRPr/>
            </a:lvl2pPr>
            <a:lvl3pPr marL="1143000" lvl="2" indent="-76200" rtl="0">
              <a:spcBef>
                <a:spcPts val="480"/>
              </a:spcBef>
              <a:defRPr/>
            </a:lvl3pPr>
            <a:lvl4pPr marL="1600200" lvl="3" indent="-101600" rtl="0">
              <a:spcBef>
                <a:spcPts val="400"/>
              </a:spcBef>
              <a:defRPr/>
            </a:lvl4pPr>
            <a:lvl5pPr marL="2057400" lvl="4" indent="-101600" rtl="0">
              <a:spcBef>
                <a:spcPts val="400"/>
              </a:spcBef>
              <a:defRPr/>
            </a:lvl5pPr>
            <a:lvl6pPr marL="2514600" lvl="5" indent="-101600" rtl="0">
              <a:spcBef>
                <a:spcPts val="400"/>
              </a:spcBef>
              <a:defRPr/>
            </a:lvl6pPr>
            <a:lvl7pPr marL="2971800" lvl="6" indent="-101600" rtl="0">
              <a:spcBef>
                <a:spcPts val="400"/>
              </a:spcBef>
              <a:defRPr/>
            </a:lvl7pPr>
            <a:lvl8pPr marL="3429000" lvl="7" indent="-101600" rtl="0">
              <a:spcBef>
                <a:spcPts val="400"/>
              </a:spcBef>
              <a:defRPr/>
            </a:lvl8pPr>
            <a:lvl9pPr marL="3886200" lvl="8" indent="-101600" rtl="0">
              <a:spcBef>
                <a:spcPts val="400"/>
              </a:spcBef>
              <a:defRPr/>
            </a:lvl9pPr>
          </a:lstStyle>
          <a:p>
            <a:endParaRPr/>
          </a:p>
        </p:txBody>
      </p:sp>
      <p:sp>
        <p:nvSpPr>
          <p:cNvPr id="469" name="Shape 469"/>
          <p:cNvSpPr txBox="1">
            <a:spLocks noGrp="1"/>
          </p:cNvSpPr>
          <p:nvPr>
            <p:ph type="dt" idx="10"/>
          </p:nvPr>
        </p:nvSpPr>
        <p:spPr>
          <a:xfrm>
            <a:off x="7205132" y="6041362"/>
            <a:ext cx="911998" cy="365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a:lvl1pPr>
            <a:lvl2pPr marL="0" marR="0" lvl="1" indent="0" algn="l" rtl="0">
              <a:lnSpc>
                <a:spcPct val="100000"/>
              </a:lnSpc>
              <a:spcBef>
                <a:spcPts val="0"/>
              </a:spcBef>
              <a:spcAft>
                <a:spcPts val="0"/>
              </a:spcAft>
              <a:buClr>
                <a:srgbClr val="000000"/>
              </a:buClr>
              <a:buFont typeface="Arial"/>
              <a:buNone/>
              <a:defRPr/>
            </a:lvl2pPr>
            <a:lvl3pPr marL="0" marR="0" lvl="2" indent="0" algn="l" rtl="0">
              <a:lnSpc>
                <a:spcPct val="100000"/>
              </a:lnSpc>
              <a:spcBef>
                <a:spcPts val="0"/>
              </a:spcBef>
              <a:spcAft>
                <a:spcPts val="0"/>
              </a:spcAft>
              <a:buClr>
                <a:srgbClr val="000000"/>
              </a:buClr>
              <a:buFont typeface="Arial"/>
              <a:buNone/>
              <a:defRPr/>
            </a:lvl3pPr>
            <a:lvl4pPr marL="0" marR="0" lvl="3" indent="0" algn="l" rtl="0">
              <a:lnSpc>
                <a:spcPct val="100000"/>
              </a:lnSpc>
              <a:spcBef>
                <a:spcPts val="0"/>
              </a:spcBef>
              <a:spcAft>
                <a:spcPts val="0"/>
              </a:spcAft>
              <a:buClr>
                <a:srgbClr val="000000"/>
              </a:buClr>
              <a:buFont typeface="Arial"/>
              <a:buNone/>
              <a:defRPr/>
            </a:lvl4pPr>
            <a:lvl5pPr marL="0" marR="0" lvl="4" indent="0" algn="l" rtl="0">
              <a:lnSpc>
                <a:spcPct val="100000"/>
              </a:lnSpc>
              <a:spcBef>
                <a:spcPts val="0"/>
              </a:spcBef>
              <a:spcAft>
                <a:spcPts val="0"/>
              </a:spcAft>
              <a:buClr>
                <a:srgbClr val="000000"/>
              </a:buClr>
              <a:buFont typeface="Arial"/>
              <a:buNone/>
              <a:defRPr/>
            </a:lvl5pPr>
            <a:lvl6pPr marL="0" marR="0" lvl="5" indent="0" algn="l" rtl="0">
              <a:lnSpc>
                <a:spcPct val="100000"/>
              </a:lnSpc>
              <a:spcBef>
                <a:spcPts val="0"/>
              </a:spcBef>
              <a:spcAft>
                <a:spcPts val="0"/>
              </a:spcAft>
              <a:buClr>
                <a:srgbClr val="000000"/>
              </a:buClr>
              <a:buFont typeface="Arial"/>
              <a:buNone/>
              <a:defRPr/>
            </a:lvl6pPr>
            <a:lvl7pPr marL="0" marR="0" lvl="6" indent="0" algn="l" rtl="0">
              <a:lnSpc>
                <a:spcPct val="100000"/>
              </a:lnSpc>
              <a:spcBef>
                <a:spcPts val="0"/>
              </a:spcBef>
              <a:spcAft>
                <a:spcPts val="0"/>
              </a:spcAft>
              <a:buClr>
                <a:srgbClr val="000000"/>
              </a:buClr>
              <a:buFont typeface="Arial"/>
              <a:buNone/>
              <a:defRPr/>
            </a:lvl7pPr>
            <a:lvl8pPr marL="0" marR="0" lvl="7" indent="0" algn="l" rtl="0">
              <a:lnSpc>
                <a:spcPct val="100000"/>
              </a:lnSpc>
              <a:spcBef>
                <a:spcPts val="0"/>
              </a:spcBef>
              <a:spcAft>
                <a:spcPts val="0"/>
              </a:spcAft>
              <a:buClr>
                <a:srgbClr val="000000"/>
              </a:buClr>
              <a:buFont typeface="Arial"/>
              <a:buNone/>
              <a:defRPr/>
            </a:lvl8pPr>
            <a:lvl9pPr marL="0" marR="0" lvl="8" indent="0" algn="l" rtl="0">
              <a:lnSpc>
                <a:spcPct val="100000"/>
              </a:lnSpc>
              <a:spcBef>
                <a:spcPts val="0"/>
              </a:spcBef>
              <a:spcAft>
                <a:spcPts val="0"/>
              </a:spcAft>
              <a:buClr>
                <a:srgbClr val="000000"/>
              </a:buClr>
              <a:buFont typeface="Arial"/>
              <a:buNone/>
              <a:defRPr/>
            </a:lvl9pPr>
          </a:lstStyle>
          <a:p>
            <a:endParaRPr/>
          </a:p>
        </p:txBody>
      </p:sp>
      <p:sp>
        <p:nvSpPr>
          <p:cNvPr id="470" name="Shape 470"/>
          <p:cNvSpPr txBox="1">
            <a:spLocks noGrp="1"/>
          </p:cNvSpPr>
          <p:nvPr>
            <p:ph type="ftr" idx="11"/>
          </p:nvPr>
        </p:nvSpPr>
        <p:spPr>
          <a:xfrm>
            <a:off x="677333" y="6041362"/>
            <a:ext cx="6297600" cy="3650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a:lvl1pPr>
            <a:lvl2pPr marL="0" marR="0" lvl="1" indent="0" algn="l" rtl="0">
              <a:lnSpc>
                <a:spcPct val="100000"/>
              </a:lnSpc>
              <a:spcBef>
                <a:spcPts val="0"/>
              </a:spcBef>
              <a:spcAft>
                <a:spcPts val="0"/>
              </a:spcAft>
              <a:buClr>
                <a:srgbClr val="000000"/>
              </a:buClr>
              <a:buFont typeface="Arial"/>
              <a:buNone/>
              <a:defRPr/>
            </a:lvl2pPr>
            <a:lvl3pPr marL="0" marR="0" lvl="2" indent="0" algn="l" rtl="0">
              <a:lnSpc>
                <a:spcPct val="100000"/>
              </a:lnSpc>
              <a:spcBef>
                <a:spcPts val="0"/>
              </a:spcBef>
              <a:spcAft>
                <a:spcPts val="0"/>
              </a:spcAft>
              <a:buClr>
                <a:srgbClr val="000000"/>
              </a:buClr>
              <a:buFont typeface="Arial"/>
              <a:buNone/>
              <a:defRPr/>
            </a:lvl3pPr>
            <a:lvl4pPr marL="0" marR="0" lvl="3" indent="0" algn="l" rtl="0">
              <a:lnSpc>
                <a:spcPct val="100000"/>
              </a:lnSpc>
              <a:spcBef>
                <a:spcPts val="0"/>
              </a:spcBef>
              <a:spcAft>
                <a:spcPts val="0"/>
              </a:spcAft>
              <a:buClr>
                <a:srgbClr val="000000"/>
              </a:buClr>
              <a:buFont typeface="Arial"/>
              <a:buNone/>
              <a:defRPr/>
            </a:lvl4pPr>
            <a:lvl5pPr marL="0" marR="0" lvl="4" indent="0" algn="l" rtl="0">
              <a:lnSpc>
                <a:spcPct val="100000"/>
              </a:lnSpc>
              <a:spcBef>
                <a:spcPts val="0"/>
              </a:spcBef>
              <a:spcAft>
                <a:spcPts val="0"/>
              </a:spcAft>
              <a:buClr>
                <a:srgbClr val="000000"/>
              </a:buClr>
              <a:buFont typeface="Arial"/>
              <a:buNone/>
              <a:defRPr/>
            </a:lvl5pPr>
            <a:lvl6pPr marL="0" marR="0" lvl="5" indent="0" algn="l" rtl="0">
              <a:lnSpc>
                <a:spcPct val="100000"/>
              </a:lnSpc>
              <a:spcBef>
                <a:spcPts val="0"/>
              </a:spcBef>
              <a:spcAft>
                <a:spcPts val="0"/>
              </a:spcAft>
              <a:buClr>
                <a:srgbClr val="000000"/>
              </a:buClr>
              <a:buFont typeface="Arial"/>
              <a:buNone/>
              <a:defRPr/>
            </a:lvl6pPr>
            <a:lvl7pPr marL="0" marR="0" lvl="6" indent="0" algn="l" rtl="0">
              <a:lnSpc>
                <a:spcPct val="100000"/>
              </a:lnSpc>
              <a:spcBef>
                <a:spcPts val="0"/>
              </a:spcBef>
              <a:spcAft>
                <a:spcPts val="0"/>
              </a:spcAft>
              <a:buClr>
                <a:srgbClr val="000000"/>
              </a:buClr>
              <a:buFont typeface="Arial"/>
              <a:buNone/>
              <a:defRPr/>
            </a:lvl7pPr>
            <a:lvl8pPr marL="0" marR="0" lvl="7" indent="0" algn="l" rtl="0">
              <a:lnSpc>
                <a:spcPct val="100000"/>
              </a:lnSpc>
              <a:spcBef>
                <a:spcPts val="0"/>
              </a:spcBef>
              <a:spcAft>
                <a:spcPts val="0"/>
              </a:spcAft>
              <a:buClr>
                <a:srgbClr val="000000"/>
              </a:buClr>
              <a:buFont typeface="Arial"/>
              <a:buNone/>
              <a:defRPr/>
            </a:lvl8pPr>
            <a:lvl9pPr marL="0" marR="0" lvl="8" indent="0" algn="l" rtl="0">
              <a:lnSpc>
                <a:spcPct val="100000"/>
              </a:lnSpc>
              <a:spcBef>
                <a:spcPts val="0"/>
              </a:spcBef>
              <a:spcAft>
                <a:spcPts val="0"/>
              </a:spcAft>
              <a:buClr>
                <a:srgbClr val="000000"/>
              </a:buClr>
              <a:buFont typeface="Arial"/>
              <a:buNone/>
              <a:defRPr/>
            </a:lvl9pPr>
          </a:lstStyle>
          <a:p>
            <a:endParaRPr/>
          </a:p>
        </p:txBody>
      </p:sp>
      <p:sp>
        <p:nvSpPr>
          <p:cNvPr id="471" name="Shape 471"/>
          <p:cNvSpPr txBox="1">
            <a:spLocks noGrp="1"/>
          </p:cNvSpPr>
          <p:nvPr>
            <p:ph type="sldNum" idx="12"/>
          </p:nvPr>
        </p:nvSpPr>
        <p:spPr>
          <a:xfrm>
            <a:off x="8590663" y="6041362"/>
            <a:ext cx="683399" cy="3650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2099733" y="4427537"/>
            <a:ext cx="7315197" cy="684400"/>
          </a:xfrm>
          <a:prstGeom prst="rect">
            <a:avLst/>
          </a:prstGeom>
          <a:noFill/>
          <a:ln>
            <a:noFill/>
          </a:ln>
        </p:spPr>
        <p:txBody>
          <a:bodyPr lIns="91425" tIns="91425" rIns="91425" bIns="91425" anchor="t" anchorCtr="0"/>
          <a:lstStyle>
            <a:lvl1pPr marL="0" lvl="0" indent="139700" algn="ctr" rtl="0">
              <a:spcBef>
                <a:spcPts val="0"/>
              </a:spcBef>
              <a:buFont typeface="A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8" name="Shape 58"/>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59" name="Shape 59"/>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0" name="Shape 60"/>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1" name="Shape 61"/>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2" name="Shape 62"/>
          <p:cNvSpPr/>
          <p:nvPr/>
        </p:nvSpPr>
        <p:spPr>
          <a:xfrm>
            <a:off x="9886946"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3" name="Shape 63"/>
          <p:cNvSpPr/>
          <p:nvPr/>
        </p:nvSpPr>
        <p:spPr>
          <a:xfrm>
            <a:off x="11197167" y="1746908"/>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4" name="Shape 64"/>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5" name="Shape 65"/>
          <p:cNvSpPr/>
          <p:nvPr/>
        </p:nvSpPr>
        <p:spPr>
          <a:xfrm>
            <a:off x="9886946"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609600" y="274637"/>
            <a:ext cx="9172800" cy="1143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9" name="Shape 69"/>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70" name="Shape 70"/>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71" name="Shape 71"/>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72" name="Shape 72"/>
          <p:cNvSpPr/>
          <p:nvPr/>
        </p:nvSpPr>
        <p:spPr>
          <a:xfrm>
            <a:off x="9886946"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73" name="Shape 73"/>
          <p:cNvSpPr/>
          <p:nvPr/>
        </p:nvSpPr>
        <p:spPr>
          <a:xfrm>
            <a:off x="11197167" y="1746908"/>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74" name="Shape 74"/>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75" name="Shape 75"/>
          <p:cNvSpPr/>
          <p:nvPr/>
        </p:nvSpPr>
        <p:spPr>
          <a:xfrm>
            <a:off x="9886946"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2099733" y="4427537"/>
            <a:ext cx="7315198" cy="684400"/>
          </a:xfrm>
          <a:prstGeom prst="rect">
            <a:avLst/>
          </a:prstGeom>
          <a:noFill/>
          <a:ln>
            <a:noFill/>
          </a:ln>
        </p:spPr>
        <p:txBody>
          <a:bodyPr lIns="91425" tIns="91425" rIns="91425" bIns="91425" anchor="t" anchorCtr="0"/>
          <a:lstStyle>
            <a:lvl1pPr lvl="0" algn="ctr" rtl="0">
              <a:spcBef>
                <a:spcPts val="0"/>
              </a:spcBef>
              <a:buFont typeface="A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7" name="Shape 87"/>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8" name="Shape 88"/>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9" name="Shape 89"/>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90" name="Shape 90"/>
          <p:cNvSpPr/>
          <p:nvPr/>
        </p:nvSpPr>
        <p:spPr>
          <a:xfrm>
            <a:off x="9886947"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91" name="Shape 91"/>
          <p:cNvSpPr/>
          <p:nvPr/>
        </p:nvSpPr>
        <p:spPr>
          <a:xfrm>
            <a:off x="11197167" y="1746910"/>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92" name="Shape 92"/>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93" name="Shape 93"/>
          <p:cNvSpPr/>
          <p:nvPr/>
        </p:nvSpPr>
        <p:spPr>
          <a:xfrm>
            <a:off x="9886947"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09600" y="274637"/>
            <a:ext cx="9172800" cy="114320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6" name="Shape 96"/>
          <p:cNvSpPr txBox="1">
            <a:spLocks noGrp="1"/>
          </p:cNvSpPr>
          <p:nvPr>
            <p:ph type="body" idx="1"/>
          </p:nvPr>
        </p:nvSpPr>
        <p:spPr>
          <a:xfrm>
            <a:off x="609600" y="1600200"/>
            <a:ext cx="5384798" cy="48403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7" name="Shape 97"/>
          <p:cNvSpPr txBox="1">
            <a:spLocks noGrp="1"/>
          </p:cNvSpPr>
          <p:nvPr>
            <p:ph type="body" idx="2"/>
          </p:nvPr>
        </p:nvSpPr>
        <p:spPr>
          <a:xfrm>
            <a:off x="6197601" y="1600200"/>
            <a:ext cx="5384798" cy="48403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8" name="Shape 98"/>
          <p:cNvSpPr/>
          <p:nvPr/>
        </p:nvSpPr>
        <p:spPr>
          <a:xfrm>
            <a:off x="9886947"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99" name="Shape 99"/>
          <p:cNvSpPr/>
          <p:nvPr/>
        </p:nvSpPr>
        <p:spPr>
          <a:xfrm>
            <a:off x="11197167" y="1746910"/>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00" name="Shape 100"/>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01" name="Shape 101"/>
          <p:cNvSpPr/>
          <p:nvPr/>
        </p:nvSpPr>
        <p:spPr>
          <a:xfrm>
            <a:off x="9886947"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2662766" y="1461141"/>
            <a:ext cx="8534399" cy="1470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a:lvl1pPr>
            <a:lvl2pPr marL="0" marR="0" lvl="1" indent="0" algn="l" rtl="0">
              <a:lnSpc>
                <a:spcPct val="100000"/>
              </a:lnSpc>
              <a:spcBef>
                <a:spcPts val="0"/>
              </a:spcBef>
              <a:spcAft>
                <a:spcPts val="0"/>
              </a:spcAft>
              <a:buClr>
                <a:schemeClr val="lt1"/>
              </a:buClr>
              <a:buFont typeface="Arial"/>
              <a:buNone/>
              <a:defRPr/>
            </a:lvl2pPr>
            <a:lvl3pPr marL="0" marR="0" lvl="2" indent="0" algn="l" rtl="0">
              <a:spcBef>
                <a:spcPts val="0"/>
              </a:spcBef>
              <a:buClr>
                <a:schemeClr val="lt1"/>
              </a:buClr>
              <a:buFont typeface="Arial"/>
              <a:buNone/>
              <a:defRPr/>
            </a:lvl3pPr>
            <a:lvl4pPr marL="0" marR="0" lvl="3" indent="0" algn="l" rtl="0">
              <a:spcBef>
                <a:spcPts val="0"/>
              </a:spcBef>
              <a:buClr>
                <a:schemeClr val="lt1"/>
              </a:buClr>
              <a:buFont typeface="Arial"/>
              <a:buNone/>
              <a:defRPr/>
            </a:lvl4pPr>
            <a:lvl5pPr marL="0" marR="0" lvl="4" indent="0" algn="l" rtl="0">
              <a:spcBef>
                <a:spcPts val="0"/>
              </a:spcBef>
              <a:buClr>
                <a:schemeClr val="lt1"/>
              </a:buClr>
              <a:buFont typeface="Arial"/>
              <a:buNone/>
              <a:defRPr/>
            </a:lvl5pPr>
            <a:lvl6pPr marL="0" marR="0" lvl="5" indent="0" algn="l" rtl="0">
              <a:spcBef>
                <a:spcPts val="0"/>
              </a:spcBef>
              <a:buClr>
                <a:schemeClr val="lt1"/>
              </a:buClr>
              <a:buFont typeface="Arial"/>
              <a:buNone/>
              <a:defRPr/>
            </a:lvl6pPr>
            <a:lvl7pPr marL="0" marR="0" lvl="6" indent="0" algn="l" rtl="0">
              <a:spcBef>
                <a:spcPts val="0"/>
              </a:spcBef>
              <a:buClr>
                <a:schemeClr val="lt1"/>
              </a:buClr>
              <a:buFont typeface="Arial"/>
              <a:buNone/>
              <a:defRPr/>
            </a:lvl7pPr>
            <a:lvl8pPr marL="0" marR="0" lvl="7" indent="0" algn="l" rtl="0">
              <a:spcBef>
                <a:spcPts val="0"/>
              </a:spcBef>
              <a:buClr>
                <a:schemeClr val="lt1"/>
              </a:buClr>
              <a:buFont typeface="Arial"/>
              <a:buNone/>
              <a:defRPr/>
            </a:lvl8pPr>
            <a:lvl9pPr marL="0" marR="0" lvl="8" indent="0" algn="l" rtl="0">
              <a:spcBef>
                <a:spcPts val="0"/>
              </a:spcBef>
              <a:buClr>
                <a:schemeClr val="lt1"/>
              </a:buClr>
              <a:buFont typeface="Arial"/>
              <a:buNone/>
              <a:defRPr/>
            </a:lvl9pPr>
          </a:lstStyle>
          <a:p>
            <a:endParaRPr/>
          </a:p>
        </p:txBody>
      </p:sp>
      <p:sp>
        <p:nvSpPr>
          <p:cNvPr id="105" name="Shape 105"/>
          <p:cNvSpPr txBox="1">
            <a:spLocks noGrp="1"/>
          </p:cNvSpPr>
          <p:nvPr>
            <p:ph type="subTitle" idx="1"/>
          </p:nvPr>
        </p:nvSpPr>
        <p:spPr>
          <a:xfrm>
            <a:off x="2662766" y="3002402"/>
            <a:ext cx="8534399" cy="1162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Arial"/>
              <a:buNone/>
              <a:defRPr/>
            </a:lvl1pPr>
            <a:lvl2pPr marL="0" marR="0" lvl="1" indent="0" algn="l" rtl="0">
              <a:lnSpc>
                <a:spcPct val="100000"/>
              </a:lnSpc>
              <a:spcBef>
                <a:spcPts val="0"/>
              </a:spcBef>
              <a:spcAft>
                <a:spcPts val="0"/>
              </a:spcAft>
              <a:buClr>
                <a:srgbClr val="FFFFFF"/>
              </a:buClr>
              <a:buFont typeface="Arial"/>
              <a:buNone/>
              <a:defRPr/>
            </a:lvl2pPr>
            <a:lvl3pPr marL="0" marR="0" lvl="2" indent="0" algn="l" rtl="0">
              <a:lnSpc>
                <a:spcPct val="100000"/>
              </a:lnSpc>
              <a:spcBef>
                <a:spcPts val="0"/>
              </a:spcBef>
              <a:spcAft>
                <a:spcPts val="0"/>
              </a:spcAft>
              <a:buClr>
                <a:srgbClr val="FFFFFF"/>
              </a:buClr>
              <a:buFont typeface="Arial"/>
              <a:buNone/>
              <a:defRPr/>
            </a:lvl3pPr>
            <a:lvl4pPr marL="0" marR="0" lvl="3" indent="0" algn="l" rtl="0">
              <a:lnSpc>
                <a:spcPct val="100000"/>
              </a:lnSpc>
              <a:spcBef>
                <a:spcPts val="0"/>
              </a:spcBef>
              <a:spcAft>
                <a:spcPts val="0"/>
              </a:spcAft>
              <a:buClr>
                <a:srgbClr val="FFFFFF"/>
              </a:buClr>
              <a:buFont typeface="Arial"/>
              <a:buNone/>
              <a:defRPr/>
            </a:lvl4pPr>
            <a:lvl5pPr marL="0" marR="0" lvl="4" indent="0" algn="l" rtl="0">
              <a:lnSpc>
                <a:spcPct val="100000"/>
              </a:lnSpc>
              <a:spcBef>
                <a:spcPts val="0"/>
              </a:spcBef>
              <a:spcAft>
                <a:spcPts val="0"/>
              </a:spcAft>
              <a:buClr>
                <a:srgbClr val="FFFFFF"/>
              </a:buClr>
              <a:buFont typeface="Arial"/>
              <a:buNone/>
              <a:defRPr/>
            </a:lvl5pPr>
            <a:lvl6pPr marL="0" marR="0" lvl="5" indent="0" algn="l" rtl="0">
              <a:lnSpc>
                <a:spcPct val="100000"/>
              </a:lnSpc>
              <a:spcBef>
                <a:spcPts val="0"/>
              </a:spcBef>
              <a:spcAft>
                <a:spcPts val="0"/>
              </a:spcAft>
              <a:buClr>
                <a:srgbClr val="FFFFFF"/>
              </a:buClr>
              <a:buFont typeface="Arial"/>
              <a:buNone/>
              <a:defRPr/>
            </a:lvl6pPr>
            <a:lvl7pPr marL="0" marR="0" lvl="6" indent="0" algn="l" rtl="0">
              <a:lnSpc>
                <a:spcPct val="100000"/>
              </a:lnSpc>
              <a:spcBef>
                <a:spcPts val="0"/>
              </a:spcBef>
              <a:spcAft>
                <a:spcPts val="0"/>
              </a:spcAft>
              <a:buClr>
                <a:srgbClr val="FFFFFF"/>
              </a:buClr>
              <a:buFont typeface="Arial"/>
              <a:buNone/>
              <a:defRPr/>
            </a:lvl7pPr>
            <a:lvl8pPr marL="0" marR="0" lvl="7" indent="0" algn="l" rtl="0">
              <a:lnSpc>
                <a:spcPct val="100000"/>
              </a:lnSpc>
              <a:spcBef>
                <a:spcPts val="0"/>
              </a:spcBef>
              <a:spcAft>
                <a:spcPts val="0"/>
              </a:spcAft>
              <a:buClr>
                <a:srgbClr val="FFFFFF"/>
              </a:buClr>
              <a:buFont typeface="Arial"/>
              <a:buNone/>
              <a:defRPr/>
            </a:lvl8pPr>
            <a:lvl9pPr marL="0" marR="0" lvl="8" indent="0" algn="l" rtl="0">
              <a:lnSpc>
                <a:spcPct val="100000"/>
              </a:lnSpc>
              <a:spcBef>
                <a:spcPts val="0"/>
              </a:spcBef>
              <a:spcAft>
                <a:spcPts val="0"/>
              </a:spcAft>
              <a:buClr>
                <a:srgbClr val="FFFFFF"/>
              </a:buClr>
              <a:buFont typeface="Arial"/>
              <a:buNone/>
              <a:defRPr/>
            </a:lvl9pPr>
          </a:lstStyle>
          <a:p>
            <a:endParaRPr/>
          </a:p>
        </p:txBody>
      </p:sp>
      <p:sp>
        <p:nvSpPr>
          <p:cNvPr id="106" name="Shape 106"/>
          <p:cNvSpPr/>
          <p:nvPr/>
        </p:nvSpPr>
        <p:spPr>
          <a:xfrm>
            <a:off x="0" y="0"/>
            <a:ext cx="4180399" cy="6857999"/>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07" name="Shape 107"/>
          <p:cNvSpPr/>
          <p:nvPr/>
        </p:nvSpPr>
        <p:spPr>
          <a:xfrm>
            <a:off x="4233" y="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08" name="Shape 108"/>
          <p:cNvSpPr/>
          <p:nvPr/>
        </p:nvSpPr>
        <p:spPr>
          <a:xfrm>
            <a:off x="4233" y="2555875"/>
            <a:ext cx="846667" cy="815975"/>
          </a:xfrm>
          <a:custGeom>
            <a:avLst/>
            <a:gdLst/>
            <a:ahLst/>
            <a:cxnLst/>
            <a:rect l="0" t="0" r="0" b="0"/>
            <a:pathLst>
              <a:path w="400" h="514" extrusionOk="0">
                <a:moveTo>
                  <a:pt x="400" y="0"/>
                </a:moveTo>
                <a:lnTo>
                  <a:pt x="0" y="0"/>
                </a:lnTo>
                <a:lnTo>
                  <a:pt x="0" y="514"/>
                </a:lnTo>
                <a:lnTo>
                  <a:pt x="2" y="514"/>
                </a:lnTo>
                <a:lnTo>
                  <a:pt x="40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09" name="Shape 109"/>
          <p:cNvSpPr/>
          <p:nvPr/>
        </p:nvSpPr>
        <p:spPr>
          <a:xfrm>
            <a:off x="4233" y="1743075"/>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0" name="Shape 110"/>
          <p:cNvSpPr/>
          <p:nvPr/>
        </p:nvSpPr>
        <p:spPr>
          <a:xfrm>
            <a:off x="203201" y="1743075"/>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1" name="Shape 111"/>
          <p:cNvSpPr/>
          <p:nvPr/>
        </p:nvSpPr>
        <p:spPr>
          <a:xfrm>
            <a:off x="203201" y="4302123"/>
            <a:ext cx="1756832" cy="812800"/>
          </a:xfrm>
          <a:custGeom>
            <a:avLst/>
            <a:gdLst/>
            <a:ahLst/>
            <a:cxnLst/>
            <a:rect l="0" t="0" r="0" b="0"/>
            <a:pathLst>
              <a:path w="830" h="512" extrusionOk="0">
                <a:moveTo>
                  <a:pt x="830" y="0"/>
                </a:moveTo>
                <a:lnTo>
                  <a:pt x="398" y="0"/>
                </a:lnTo>
                <a:lnTo>
                  <a:pt x="0" y="512"/>
                </a:lnTo>
                <a:lnTo>
                  <a:pt x="432" y="512"/>
                </a:lnTo>
                <a:lnTo>
                  <a:pt x="83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2" name="Shape 112"/>
          <p:cNvSpPr/>
          <p:nvPr/>
        </p:nvSpPr>
        <p:spPr>
          <a:xfrm>
            <a:off x="203201" y="3486150"/>
            <a:ext cx="1756832" cy="815975"/>
          </a:xfrm>
          <a:custGeom>
            <a:avLst/>
            <a:gdLst/>
            <a:ahLst/>
            <a:cxnLst/>
            <a:rect l="0" t="0" r="0" b="0"/>
            <a:pathLst>
              <a:path w="830" h="514" extrusionOk="0">
                <a:moveTo>
                  <a:pt x="432" y="0"/>
                </a:moveTo>
                <a:lnTo>
                  <a:pt x="0" y="0"/>
                </a:lnTo>
                <a:lnTo>
                  <a:pt x="398" y="514"/>
                </a:lnTo>
                <a:lnTo>
                  <a:pt x="830" y="514"/>
                </a:lnTo>
                <a:lnTo>
                  <a:pt x="432" y="0"/>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3" name="Shape 113"/>
          <p:cNvSpPr/>
          <p:nvPr/>
        </p:nvSpPr>
        <p:spPr>
          <a:xfrm>
            <a:off x="1312333" y="3486150"/>
            <a:ext cx="1763182" cy="815975"/>
          </a:xfrm>
          <a:custGeom>
            <a:avLst/>
            <a:gdLst/>
            <a:ahLst/>
            <a:cxnLst/>
            <a:rect l="0" t="0" r="0" b="0"/>
            <a:pathLst>
              <a:path w="833" h="514" extrusionOk="0">
                <a:moveTo>
                  <a:pt x="399" y="514"/>
                </a:moveTo>
                <a:lnTo>
                  <a:pt x="833" y="514"/>
                </a:lnTo>
                <a:lnTo>
                  <a:pt x="435" y="0"/>
                </a:lnTo>
                <a:lnTo>
                  <a:pt x="0" y="0"/>
                </a:lnTo>
                <a:lnTo>
                  <a:pt x="399" y="514"/>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4" name="Shape 114"/>
          <p:cNvSpPr/>
          <p:nvPr/>
        </p:nvSpPr>
        <p:spPr>
          <a:xfrm>
            <a:off x="4233" y="3486150"/>
            <a:ext cx="846667" cy="815975"/>
          </a:xfrm>
          <a:custGeom>
            <a:avLst/>
            <a:gdLst/>
            <a:ahLst/>
            <a:cxnLst/>
            <a:rect l="0" t="0" r="0" b="0"/>
            <a:pathLst>
              <a:path w="400" h="514" extrusionOk="0">
                <a:moveTo>
                  <a:pt x="2" y="0"/>
                </a:moveTo>
                <a:lnTo>
                  <a:pt x="0" y="0"/>
                </a:lnTo>
                <a:lnTo>
                  <a:pt x="0" y="514"/>
                </a:lnTo>
                <a:lnTo>
                  <a:pt x="400" y="514"/>
                </a:lnTo>
                <a:lnTo>
                  <a:pt x="2" y="0"/>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5" name="Shape 115"/>
          <p:cNvSpPr/>
          <p:nvPr/>
        </p:nvSpPr>
        <p:spPr>
          <a:xfrm>
            <a:off x="1312333" y="6045200"/>
            <a:ext cx="1763182" cy="812800"/>
          </a:xfrm>
          <a:custGeom>
            <a:avLst/>
            <a:gdLst/>
            <a:ahLst/>
            <a:cxnLst/>
            <a:rect l="0" t="0" r="0" b="0"/>
            <a:pathLst>
              <a:path w="833" h="512" extrusionOk="0">
                <a:moveTo>
                  <a:pt x="399" y="0"/>
                </a:moveTo>
                <a:lnTo>
                  <a:pt x="0" y="512"/>
                </a:lnTo>
                <a:lnTo>
                  <a:pt x="435" y="512"/>
                </a:lnTo>
                <a:lnTo>
                  <a:pt x="833" y="0"/>
                </a:lnTo>
                <a:lnTo>
                  <a:pt x="399"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6" name="Shape 116"/>
          <p:cNvSpPr/>
          <p:nvPr/>
        </p:nvSpPr>
        <p:spPr>
          <a:xfrm>
            <a:off x="1312333" y="5232400"/>
            <a:ext cx="1763182" cy="812800"/>
          </a:xfrm>
          <a:custGeom>
            <a:avLst/>
            <a:gdLst/>
            <a:ahLst/>
            <a:cxnLst/>
            <a:rect l="0" t="0" r="0" b="0"/>
            <a:pathLst>
              <a:path w="833" h="512" extrusionOk="0">
                <a:moveTo>
                  <a:pt x="435" y="0"/>
                </a:moveTo>
                <a:lnTo>
                  <a:pt x="0" y="0"/>
                </a:lnTo>
                <a:lnTo>
                  <a:pt x="399" y="512"/>
                </a:lnTo>
                <a:lnTo>
                  <a:pt x="833" y="512"/>
                </a:lnTo>
                <a:lnTo>
                  <a:pt x="435" y="0"/>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7" name="Shape 117"/>
          <p:cNvSpPr/>
          <p:nvPr/>
        </p:nvSpPr>
        <p:spPr>
          <a:xfrm>
            <a:off x="2427817" y="5232400"/>
            <a:ext cx="1756832" cy="812800"/>
          </a:xfrm>
          <a:custGeom>
            <a:avLst/>
            <a:gdLst/>
            <a:ahLst/>
            <a:cxnLst/>
            <a:rect l="0" t="0" r="0" b="0"/>
            <a:pathLst>
              <a:path w="830" h="512" extrusionOk="0">
                <a:moveTo>
                  <a:pt x="434" y="0"/>
                </a:moveTo>
                <a:lnTo>
                  <a:pt x="0" y="0"/>
                </a:lnTo>
                <a:lnTo>
                  <a:pt x="398" y="512"/>
                </a:lnTo>
                <a:lnTo>
                  <a:pt x="830" y="512"/>
                </a:lnTo>
                <a:lnTo>
                  <a:pt x="434" y="0"/>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8" name="Shape 118"/>
          <p:cNvSpPr/>
          <p:nvPr/>
        </p:nvSpPr>
        <p:spPr>
          <a:xfrm>
            <a:off x="4233" y="8128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19" name="Shape 119"/>
          <p:cNvSpPr/>
          <p:nvPr/>
        </p:nvSpPr>
        <p:spPr>
          <a:xfrm>
            <a:off x="203201" y="2555875"/>
            <a:ext cx="1756832" cy="815975"/>
          </a:xfrm>
          <a:custGeom>
            <a:avLst/>
            <a:gdLst/>
            <a:ahLst/>
            <a:cxnLst/>
            <a:rect l="0" t="0" r="0" b="0"/>
            <a:pathLst>
              <a:path w="830" h="514" extrusionOk="0">
                <a:moveTo>
                  <a:pt x="0" y="514"/>
                </a:moveTo>
                <a:lnTo>
                  <a:pt x="432" y="514"/>
                </a:lnTo>
                <a:lnTo>
                  <a:pt x="830" y="0"/>
                </a:lnTo>
                <a:lnTo>
                  <a:pt x="398" y="0"/>
                </a:lnTo>
                <a:lnTo>
                  <a:pt x="0" y="514"/>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0" name="Shape 120"/>
          <p:cNvSpPr/>
          <p:nvPr/>
        </p:nvSpPr>
        <p:spPr>
          <a:xfrm>
            <a:off x="1312333" y="4302123"/>
            <a:ext cx="1763182" cy="812800"/>
          </a:xfrm>
          <a:custGeom>
            <a:avLst/>
            <a:gdLst/>
            <a:ahLst/>
            <a:cxnLst/>
            <a:rect l="0" t="0" r="0" b="0"/>
            <a:pathLst>
              <a:path w="833" h="512" extrusionOk="0">
                <a:moveTo>
                  <a:pt x="0" y="512"/>
                </a:moveTo>
                <a:lnTo>
                  <a:pt x="435" y="512"/>
                </a:lnTo>
                <a:lnTo>
                  <a:pt x="833" y="0"/>
                </a:lnTo>
                <a:lnTo>
                  <a:pt x="399" y="0"/>
                </a:lnTo>
                <a:lnTo>
                  <a:pt x="0" y="512"/>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1" name="Shape 121"/>
          <p:cNvSpPr/>
          <p:nvPr/>
        </p:nvSpPr>
        <p:spPr>
          <a:xfrm>
            <a:off x="4233" y="4302123"/>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2" name="Shape 122"/>
          <p:cNvSpPr/>
          <p:nvPr/>
        </p:nvSpPr>
        <p:spPr>
          <a:xfrm>
            <a:off x="2427817" y="6045200"/>
            <a:ext cx="1756832" cy="812800"/>
          </a:xfrm>
          <a:custGeom>
            <a:avLst/>
            <a:gdLst/>
            <a:ahLst/>
            <a:cxnLst/>
            <a:rect l="0" t="0" r="0" b="0"/>
            <a:pathLst>
              <a:path w="830" h="512" extrusionOk="0">
                <a:moveTo>
                  <a:pt x="398" y="0"/>
                </a:moveTo>
                <a:lnTo>
                  <a:pt x="0" y="512"/>
                </a:lnTo>
                <a:lnTo>
                  <a:pt x="434"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3" name="Shape 123"/>
          <p:cNvSpPr/>
          <p:nvPr/>
        </p:nvSpPr>
        <p:spPr>
          <a:xfrm>
            <a:off x="203201" y="6045200"/>
            <a:ext cx="1756832" cy="812800"/>
          </a:xfrm>
          <a:custGeom>
            <a:avLst/>
            <a:gdLst/>
            <a:ahLst/>
            <a:cxnLst/>
            <a:rect l="0" t="0" r="0" b="0"/>
            <a:pathLst>
              <a:path w="830" h="512" extrusionOk="0">
                <a:moveTo>
                  <a:pt x="398" y="0"/>
                </a:moveTo>
                <a:lnTo>
                  <a:pt x="0" y="512"/>
                </a:lnTo>
                <a:lnTo>
                  <a:pt x="432" y="512"/>
                </a:lnTo>
                <a:lnTo>
                  <a:pt x="830" y="0"/>
                </a:lnTo>
                <a:lnTo>
                  <a:pt x="398" y="0"/>
                </a:lnTo>
                <a:close/>
              </a:path>
            </a:pathLst>
          </a:custGeom>
          <a:gradFill>
            <a:gsLst>
              <a:gs pos="0">
                <a:srgbClr val="CD118C"/>
              </a:gs>
              <a:gs pos="54000">
                <a:srgbClr val="CD118C"/>
              </a:gs>
              <a:gs pos="98000">
                <a:srgbClr val="F074AC"/>
              </a:gs>
              <a:gs pos="100000">
                <a:srgbClr val="EB008B"/>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4" name="Shape 124"/>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5" name="Shape 125"/>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6" name="Shape 126"/>
          <p:cNvSpPr/>
          <p:nvPr/>
        </p:nvSpPr>
        <p:spPr>
          <a:xfrm>
            <a:off x="203201" y="5232400"/>
            <a:ext cx="1756832" cy="812800"/>
          </a:xfrm>
          <a:custGeom>
            <a:avLst/>
            <a:gdLst/>
            <a:ahLst/>
            <a:cxnLst/>
            <a:rect l="0" t="0" r="0" b="0"/>
            <a:pathLst>
              <a:path w="830" h="512" extrusionOk="0">
                <a:moveTo>
                  <a:pt x="398" y="512"/>
                </a:moveTo>
                <a:lnTo>
                  <a:pt x="830" y="512"/>
                </a:lnTo>
                <a:lnTo>
                  <a:pt x="432" y="0"/>
                </a:lnTo>
                <a:lnTo>
                  <a:pt x="0" y="0"/>
                </a:lnTo>
                <a:lnTo>
                  <a:pt x="398" y="512"/>
                </a:lnTo>
                <a:close/>
              </a:path>
            </a:pathLst>
          </a:custGeom>
          <a:gradFill>
            <a:gsLst>
              <a:gs pos="0">
                <a:srgbClr val="FFD700"/>
              </a:gs>
              <a:gs pos="54000">
                <a:srgbClr val="FFD700"/>
              </a:gs>
              <a:gs pos="98000">
                <a:srgbClr val="FFF7A9"/>
              </a:gs>
              <a:gs pos="100000">
                <a:srgbClr val="FFF100"/>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7" name="Shape 127"/>
          <p:cNvSpPr/>
          <p:nvPr/>
        </p:nvSpPr>
        <p:spPr>
          <a:xfrm>
            <a:off x="9886947" y="0"/>
            <a:ext cx="2074333" cy="816301"/>
          </a:xfrm>
          <a:custGeom>
            <a:avLst/>
            <a:gdLst/>
            <a:ahLst/>
            <a:cxnLst/>
            <a:rect l="0" t="0" r="0" b="0"/>
            <a:pathLst>
              <a:path w="980" h="607" extrusionOk="0">
                <a:moveTo>
                  <a:pt x="510" y="607"/>
                </a:moveTo>
                <a:lnTo>
                  <a:pt x="980" y="0"/>
                </a:lnTo>
                <a:lnTo>
                  <a:pt x="470" y="0"/>
                </a:lnTo>
                <a:lnTo>
                  <a:pt x="0" y="607"/>
                </a:lnTo>
                <a:lnTo>
                  <a:pt x="510" y="607"/>
                </a:lnTo>
                <a:lnTo>
                  <a:pt x="510" y="607"/>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8" name="Shape 128"/>
          <p:cNvSpPr/>
          <p:nvPr/>
        </p:nvSpPr>
        <p:spPr>
          <a:xfrm>
            <a:off x="11197167" y="1746910"/>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CD118C"/>
              </a:gs>
              <a:gs pos="54000">
                <a:srgbClr val="CD118C"/>
              </a:gs>
              <a:gs pos="98000">
                <a:srgbClr val="F074AC"/>
              </a:gs>
              <a:gs pos="100000">
                <a:srgbClr val="EB008B"/>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29" name="Shape 129"/>
          <p:cNvSpPr/>
          <p:nvPr/>
        </p:nvSpPr>
        <p:spPr>
          <a:xfrm>
            <a:off x="11197167" y="2560523"/>
            <a:ext cx="994833" cy="813612"/>
          </a:xfrm>
          <a:custGeom>
            <a:avLst/>
            <a:gdLst/>
            <a:ahLst/>
            <a:cxnLst/>
            <a:rect l="0" t="0" r="0" b="0"/>
            <a:pathLst>
              <a:path w="470" h="605" extrusionOk="0">
                <a:moveTo>
                  <a:pt x="0" y="0"/>
                </a:moveTo>
                <a:lnTo>
                  <a:pt x="470" y="605"/>
                </a:lnTo>
                <a:lnTo>
                  <a:pt x="470" y="0"/>
                </a:lnTo>
                <a:lnTo>
                  <a:pt x="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30" name="Shape 130"/>
          <p:cNvSpPr/>
          <p:nvPr/>
        </p:nvSpPr>
        <p:spPr>
          <a:xfrm>
            <a:off x="11197167" y="2689"/>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31" name="Shape 131"/>
          <p:cNvSpPr/>
          <p:nvPr/>
        </p:nvSpPr>
        <p:spPr>
          <a:xfrm>
            <a:off x="11197167" y="816300"/>
            <a:ext cx="994833"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32" name="Shape 132"/>
          <p:cNvSpPr/>
          <p:nvPr/>
        </p:nvSpPr>
        <p:spPr>
          <a:xfrm>
            <a:off x="9886947" y="816300"/>
            <a:ext cx="2074333" cy="813612"/>
          </a:xfrm>
          <a:custGeom>
            <a:avLst/>
            <a:gdLst/>
            <a:ahLst/>
            <a:cxnLst/>
            <a:rect l="0" t="0" r="0" b="0"/>
            <a:pathLst>
              <a:path w="980" h="605" extrusionOk="0">
                <a:moveTo>
                  <a:pt x="510" y="0"/>
                </a:moveTo>
                <a:lnTo>
                  <a:pt x="980" y="605"/>
                </a:lnTo>
                <a:lnTo>
                  <a:pt x="470" y="605"/>
                </a:lnTo>
                <a:lnTo>
                  <a:pt x="0" y="0"/>
                </a:lnTo>
                <a:lnTo>
                  <a:pt x="510" y="0"/>
                </a:lnTo>
                <a:lnTo>
                  <a:pt x="510" y="0"/>
                </a:lnTo>
                <a:close/>
              </a:path>
            </a:pathLst>
          </a:custGeom>
          <a:gradFill>
            <a:gsLst>
              <a:gs pos="0">
                <a:srgbClr val="FFD700"/>
              </a:gs>
              <a:gs pos="54000">
                <a:srgbClr val="FFD700"/>
              </a:gs>
              <a:gs pos="98000">
                <a:srgbClr val="FFF7A9"/>
              </a:gs>
              <a:gs pos="100000">
                <a:srgbClr val="FFF100"/>
              </a:gs>
            </a:gsLst>
            <a:lin ang="27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2890DA"/>
            </a:gs>
            <a:gs pos="100000">
              <a:schemeClr val="dk2"/>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7"/>
            <a:ext cx="9172800" cy="1143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a:lvl1pPr>
            <a:lvl2pPr marL="0" marR="0" lvl="1" indent="228600" algn="l" rtl="0">
              <a:lnSpc>
                <a:spcPct val="100000"/>
              </a:lnSpc>
              <a:spcBef>
                <a:spcPts val="0"/>
              </a:spcBef>
              <a:spcAft>
                <a:spcPts val="0"/>
              </a:spcAft>
              <a:buClr>
                <a:schemeClr val="lt1"/>
              </a:buClr>
              <a:buFont typeface="Arial"/>
              <a:buNone/>
              <a:defRPr/>
            </a:lvl2pPr>
            <a:lvl3pPr marL="0" marR="0" lvl="2" indent="228600" algn="l" rtl="0">
              <a:spcBef>
                <a:spcPts val="0"/>
              </a:spcBef>
              <a:buClr>
                <a:schemeClr val="lt1"/>
              </a:buClr>
              <a:buFont typeface="Arial"/>
              <a:buNone/>
              <a:defRPr/>
            </a:lvl3pPr>
            <a:lvl4pPr marL="0" marR="0" lvl="3" indent="228600" algn="l" rtl="0">
              <a:spcBef>
                <a:spcPts val="0"/>
              </a:spcBef>
              <a:buClr>
                <a:schemeClr val="lt1"/>
              </a:buClr>
              <a:buFont typeface="Arial"/>
              <a:buNone/>
              <a:defRPr/>
            </a:lvl4pPr>
            <a:lvl5pPr marL="0" marR="0" lvl="4" indent="228600" algn="l" rtl="0">
              <a:spcBef>
                <a:spcPts val="0"/>
              </a:spcBef>
              <a:buClr>
                <a:schemeClr val="lt1"/>
              </a:buClr>
              <a:buFont typeface="Arial"/>
              <a:buNone/>
              <a:defRPr/>
            </a:lvl5pPr>
            <a:lvl6pPr marL="0" marR="0" lvl="5" indent="228600" algn="l" rtl="0">
              <a:spcBef>
                <a:spcPts val="0"/>
              </a:spcBef>
              <a:buClr>
                <a:schemeClr val="lt1"/>
              </a:buClr>
              <a:buFont typeface="Arial"/>
              <a:buNone/>
              <a:defRPr/>
            </a:lvl6pPr>
            <a:lvl7pPr marL="0" marR="0" lvl="6" indent="228600" algn="l" rtl="0">
              <a:spcBef>
                <a:spcPts val="0"/>
              </a:spcBef>
              <a:buClr>
                <a:schemeClr val="lt1"/>
              </a:buClr>
              <a:buFont typeface="Arial"/>
              <a:buNone/>
              <a:defRPr/>
            </a:lvl7pPr>
            <a:lvl8pPr marL="0" marR="0" lvl="7" indent="228600" algn="l" rtl="0">
              <a:spcBef>
                <a:spcPts val="0"/>
              </a:spcBef>
              <a:buClr>
                <a:schemeClr val="lt1"/>
              </a:buClr>
              <a:buFont typeface="Arial"/>
              <a:buNone/>
              <a:defRPr/>
            </a:lvl8pPr>
            <a:lvl9pPr marL="0" marR="0" lvl="8" indent="228600" algn="l" rtl="0">
              <a:spcBef>
                <a:spcPts val="0"/>
              </a:spcBef>
              <a:buClr>
                <a:schemeClr val="lt1"/>
              </a:buClr>
              <a:buFont typeface="Arial"/>
              <a:buNone/>
              <a:defRPr/>
            </a:lvl9pPr>
          </a:lstStyle>
          <a:p>
            <a:endParaRPr/>
          </a:p>
        </p:txBody>
      </p:sp>
      <p:sp>
        <p:nvSpPr>
          <p:cNvPr id="11" name="Shape 11"/>
          <p:cNvSpPr txBox="1">
            <a:spLocks noGrp="1"/>
          </p:cNvSpPr>
          <p:nvPr>
            <p:ph type="body" idx="1"/>
          </p:nvPr>
        </p:nvSpPr>
        <p:spPr>
          <a:xfrm>
            <a:off x="609600" y="1600200"/>
            <a:ext cx="10972799" cy="4525998"/>
          </a:xfrm>
          <a:prstGeom prst="rect">
            <a:avLst/>
          </a:prstGeom>
          <a:noFill/>
          <a:ln>
            <a:noFill/>
          </a:ln>
        </p:spPr>
        <p:txBody>
          <a:bodyPr lIns="91425" tIns="91425" rIns="91425" bIns="91425" anchor="t" anchorCtr="0"/>
          <a:lstStyle>
            <a:lvl1pPr marL="342900" marR="0" lvl="0" indent="-139700" algn="l" rtl="0">
              <a:lnSpc>
                <a:spcPct val="100000"/>
              </a:lnSpc>
              <a:spcBef>
                <a:spcPts val="0"/>
              </a:spcBef>
              <a:spcAft>
                <a:spcPts val="0"/>
              </a:spcAft>
              <a:buClr>
                <a:schemeClr val="lt1"/>
              </a:buClr>
              <a:buFont typeface="Arial"/>
              <a:buNone/>
              <a:defRPr/>
            </a:lvl1pPr>
            <a:lvl2pPr marL="742950" marR="0" lvl="1" indent="-107950" algn="l" rtl="0">
              <a:lnSpc>
                <a:spcPct val="100000"/>
              </a:lnSpc>
              <a:spcBef>
                <a:spcPts val="560"/>
              </a:spcBef>
              <a:spcAft>
                <a:spcPts val="0"/>
              </a:spcAft>
              <a:buClr>
                <a:schemeClr val="lt1"/>
              </a:buClr>
              <a:buFont typeface="Arial"/>
              <a:buNone/>
              <a:defRPr/>
            </a:lvl2pPr>
            <a:lvl3pPr marL="1143000" marR="0" lvl="2" indent="-76200" algn="l" rtl="0">
              <a:lnSpc>
                <a:spcPct val="100000"/>
              </a:lnSpc>
              <a:spcBef>
                <a:spcPts val="480"/>
              </a:spcBef>
              <a:spcAft>
                <a:spcPts val="0"/>
              </a:spcAft>
              <a:buClr>
                <a:schemeClr val="lt1"/>
              </a:buClr>
              <a:buFont typeface="Arial"/>
              <a:buNone/>
              <a:defRPr/>
            </a:lvl3pPr>
            <a:lvl4pPr marL="1600200" marR="0" lvl="3" indent="-101600" algn="l" rtl="0">
              <a:lnSpc>
                <a:spcPct val="100000"/>
              </a:lnSpc>
              <a:spcBef>
                <a:spcPts val="400"/>
              </a:spcBef>
              <a:spcAft>
                <a:spcPts val="0"/>
              </a:spcAft>
              <a:buClr>
                <a:schemeClr val="lt1"/>
              </a:buClr>
              <a:buFont typeface="Arial"/>
              <a:buNone/>
              <a:defRPr/>
            </a:lvl4pPr>
            <a:lvl5pPr marL="2057400" marR="0" lvl="4" indent="-101600" algn="l" rtl="0">
              <a:lnSpc>
                <a:spcPct val="100000"/>
              </a:lnSpc>
              <a:spcBef>
                <a:spcPts val="400"/>
              </a:spcBef>
              <a:spcAft>
                <a:spcPts val="0"/>
              </a:spcAft>
              <a:buClr>
                <a:schemeClr val="lt1"/>
              </a:buClr>
              <a:buFont typeface="Arial"/>
              <a:buNone/>
              <a:defRPr/>
            </a:lvl5pPr>
            <a:lvl6pPr marL="2514600" marR="0" lvl="5" indent="-101600" algn="l" rtl="0">
              <a:lnSpc>
                <a:spcPct val="100000"/>
              </a:lnSpc>
              <a:spcBef>
                <a:spcPts val="400"/>
              </a:spcBef>
              <a:spcAft>
                <a:spcPts val="0"/>
              </a:spcAft>
              <a:buClr>
                <a:schemeClr val="lt1"/>
              </a:buClr>
              <a:buFont typeface="Arial"/>
              <a:buNone/>
              <a:defRPr/>
            </a:lvl6pPr>
            <a:lvl7pPr marL="2971800" marR="0" lvl="6" indent="-101600" algn="l" rtl="0">
              <a:lnSpc>
                <a:spcPct val="100000"/>
              </a:lnSpc>
              <a:spcBef>
                <a:spcPts val="400"/>
              </a:spcBef>
              <a:spcAft>
                <a:spcPts val="0"/>
              </a:spcAft>
              <a:buClr>
                <a:schemeClr val="lt1"/>
              </a:buClr>
              <a:buFont typeface="Arial"/>
              <a:buNone/>
              <a:defRPr/>
            </a:lvl7pPr>
            <a:lvl8pPr marL="3429000" marR="0" lvl="7" indent="-101600" algn="l" rtl="0">
              <a:lnSpc>
                <a:spcPct val="100000"/>
              </a:lnSpc>
              <a:spcBef>
                <a:spcPts val="400"/>
              </a:spcBef>
              <a:spcAft>
                <a:spcPts val="0"/>
              </a:spcAft>
              <a:buClr>
                <a:schemeClr val="lt1"/>
              </a:buClr>
              <a:buFont typeface="Arial"/>
              <a:buNone/>
              <a:defRPr/>
            </a:lvl8pPr>
            <a:lvl9pPr marL="3886200" marR="0" lvl="8" indent="-101600" algn="l" rtl="0">
              <a:lnSpc>
                <a:spcPct val="100000"/>
              </a:lnSpc>
              <a:spcBef>
                <a:spcPts val="400"/>
              </a:spcBef>
              <a:spcAft>
                <a:spcPts val="0"/>
              </a:spcAft>
              <a:buClr>
                <a:schemeClr val="lt1"/>
              </a:buClr>
              <a:buFont typeface="Arial"/>
              <a:buNone/>
              <a:defRPr/>
            </a:lvl9pPr>
          </a:lstStyle>
          <a:p>
            <a:endParaRPr/>
          </a:p>
        </p:txBody>
      </p:sp>
      <p:sp>
        <p:nvSpPr>
          <p:cNvPr id="12" name="Shape 12"/>
          <p:cNvSpPr/>
          <p:nvPr/>
        </p:nvSpPr>
        <p:spPr>
          <a:xfrm>
            <a:off x="0" y="0"/>
            <a:ext cx="4180399" cy="6857999"/>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3" name="Shape 13"/>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4" name="Shape 14"/>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5" name="Shape 15"/>
          <p:cNvSpPr/>
          <p:nvPr/>
        </p:nvSpPr>
        <p:spPr>
          <a:xfrm>
            <a:off x="11197167" y="2687"/>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6" name="Shape 16"/>
          <p:cNvSpPr/>
          <p:nvPr/>
        </p:nvSpPr>
        <p:spPr>
          <a:xfrm>
            <a:off x="11197167" y="816300"/>
            <a:ext cx="994833"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49999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2890DA"/>
            </a:gs>
            <a:gs pos="100000">
              <a:schemeClr val="dk2"/>
            </a:gs>
          </a:gsLst>
          <a:path path="circle">
            <a:fillToRect t="100000" r="100000"/>
          </a:path>
          <a:tileRect l="-100000" b="-100000"/>
        </a:gradFill>
        <a:effectLst/>
      </p:bgPr>
    </p:bg>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609600" y="274637"/>
            <a:ext cx="9172800" cy="1143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a:lvl1pPr>
            <a:lvl2pPr marL="0" marR="0" lvl="1" indent="0" algn="l" rtl="0">
              <a:lnSpc>
                <a:spcPct val="100000"/>
              </a:lnSpc>
              <a:spcBef>
                <a:spcPts val="0"/>
              </a:spcBef>
              <a:spcAft>
                <a:spcPts val="0"/>
              </a:spcAft>
              <a:buClr>
                <a:schemeClr val="lt1"/>
              </a:buClr>
              <a:buFont typeface="Arial"/>
              <a:buNone/>
              <a:defRPr/>
            </a:lvl2pPr>
            <a:lvl3pPr marL="0" marR="0" lvl="2" indent="0" algn="l" rtl="0">
              <a:spcBef>
                <a:spcPts val="0"/>
              </a:spcBef>
              <a:buClr>
                <a:schemeClr val="lt1"/>
              </a:buClr>
              <a:buFont typeface="Arial"/>
              <a:buNone/>
              <a:defRPr/>
            </a:lvl3pPr>
            <a:lvl4pPr marL="0" marR="0" lvl="3" indent="0" algn="l" rtl="0">
              <a:spcBef>
                <a:spcPts val="0"/>
              </a:spcBef>
              <a:buClr>
                <a:schemeClr val="lt1"/>
              </a:buClr>
              <a:buFont typeface="Arial"/>
              <a:buNone/>
              <a:defRPr/>
            </a:lvl4pPr>
            <a:lvl5pPr marL="0" marR="0" lvl="4" indent="0" algn="l" rtl="0">
              <a:spcBef>
                <a:spcPts val="0"/>
              </a:spcBef>
              <a:buClr>
                <a:schemeClr val="lt1"/>
              </a:buClr>
              <a:buFont typeface="Arial"/>
              <a:buNone/>
              <a:defRPr/>
            </a:lvl5pPr>
            <a:lvl6pPr marL="0" marR="0" lvl="5" indent="0" algn="l" rtl="0">
              <a:spcBef>
                <a:spcPts val="0"/>
              </a:spcBef>
              <a:buClr>
                <a:schemeClr val="lt1"/>
              </a:buClr>
              <a:buFont typeface="Arial"/>
              <a:buNone/>
              <a:defRPr/>
            </a:lvl6pPr>
            <a:lvl7pPr marL="0" marR="0" lvl="6" indent="0" algn="l" rtl="0">
              <a:spcBef>
                <a:spcPts val="0"/>
              </a:spcBef>
              <a:buClr>
                <a:schemeClr val="lt1"/>
              </a:buClr>
              <a:buFont typeface="Arial"/>
              <a:buNone/>
              <a:defRPr/>
            </a:lvl7pPr>
            <a:lvl8pPr marL="0" marR="0" lvl="7" indent="0" algn="l" rtl="0">
              <a:spcBef>
                <a:spcPts val="0"/>
              </a:spcBef>
              <a:buClr>
                <a:schemeClr val="lt1"/>
              </a:buClr>
              <a:buFont typeface="Arial"/>
              <a:buNone/>
              <a:defRPr/>
            </a:lvl8pPr>
            <a:lvl9pPr marL="0" marR="0" lvl="8" indent="0" algn="l" rtl="0">
              <a:spcBef>
                <a:spcPts val="0"/>
              </a:spcBef>
              <a:buClr>
                <a:schemeClr val="lt1"/>
              </a:buClr>
              <a:buFont typeface="Arial"/>
              <a:buNone/>
              <a:defRPr/>
            </a:lvl9pPr>
          </a:lstStyle>
          <a:p>
            <a:endParaRPr/>
          </a:p>
        </p:txBody>
      </p:sp>
      <p:sp>
        <p:nvSpPr>
          <p:cNvPr id="78" name="Shape 78"/>
          <p:cNvSpPr txBox="1">
            <a:spLocks noGrp="1"/>
          </p:cNvSpPr>
          <p:nvPr>
            <p:ph type="body" idx="1"/>
          </p:nvPr>
        </p:nvSpPr>
        <p:spPr>
          <a:xfrm>
            <a:off x="609600" y="1600200"/>
            <a:ext cx="10972799" cy="4525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a:lvl1pPr>
            <a:lvl2pPr marL="0" marR="0" lvl="1" indent="0" algn="l" rtl="0">
              <a:lnSpc>
                <a:spcPct val="100000"/>
              </a:lnSpc>
              <a:spcBef>
                <a:spcPts val="560"/>
              </a:spcBef>
              <a:spcAft>
                <a:spcPts val="0"/>
              </a:spcAft>
              <a:buClr>
                <a:schemeClr val="lt1"/>
              </a:buClr>
              <a:buFont typeface="Arial"/>
              <a:buNone/>
              <a:defRPr/>
            </a:lvl2pPr>
            <a:lvl3pPr marL="0" marR="0" lvl="2" indent="0" algn="l" rtl="0">
              <a:lnSpc>
                <a:spcPct val="100000"/>
              </a:lnSpc>
              <a:spcBef>
                <a:spcPts val="480"/>
              </a:spcBef>
              <a:spcAft>
                <a:spcPts val="0"/>
              </a:spcAft>
              <a:buClr>
                <a:schemeClr val="lt1"/>
              </a:buClr>
              <a:buFont typeface="Arial"/>
              <a:buNone/>
              <a:defRPr/>
            </a:lvl3pPr>
            <a:lvl4pPr marL="0" marR="0" lvl="3" indent="0" algn="l" rtl="0">
              <a:lnSpc>
                <a:spcPct val="100000"/>
              </a:lnSpc>
              <a:spcBef>
                <a:spcPts val="400"/>
              </a:spcBef>
              <a:spcAft>
                <a:spcPts val="0"/>
              </a:spcAft>
              <a:buClr>
                <a:schemeClr val="lt1"/>
              </a:buClr>
              <a:buFont typeface="Arial"/>
              <a:buNone/>
              <a:defRPr/>
            </a:lvl4pPr>
            <a:lvl5pPr marL="0" marR="0" lvl="4" indent="0" algn="l" rtl="0">
              <a:lnSpc>
                <a:spcPct val="100000"/>
              </a:lnSpc>
              <a:spcBef>
                <a:spcPts val="400"/>
              </a:spcBef>
              <a:spcAft>
                <a:spcPts val="0"/>
              </a:spcAft>
              <a:buClr>
                <a:schemeClr val="lt1"/>
              </a:buClr>
              <a:buFont typeface="Arial"/>
              <a:buNone/>
              <a:defRPr/>
            </a:lvl5pPr>
            <a:lvl6pPr marL="0" marR="0" lvl="5" indent="0" algn="l" rtl="0">
              <a:lnSpc>
                <a:spcPct val="100000"/>
              </a:lnSpc>
              <a:spcBef>
                <a:spcPts val="400"/>
              </a:spcBef>
              <a:spcAft>
                <a:spcPts val="0"/>
              </a:spcAft>
              <a:buClr>
                <a:schemeClr val="lt1"/>
              </a:buClr>
              <a:buFont typeface="Arial"/>
              <a:buNone/>
              <a:defRPr/>
            </a:lvl6pPr>
            <a:lvl7pPr marL="0" marR="0" lvl="6" indent="0" algn="l" rtl="0">
              <a:lnSpc>
                <a:spcPct val="100000"/>
              </a:lnSpc>
              <a:spcBef>
                <a:spcPts val="400"/>
              </a:spcBef>
              <a:spcAft>
                <a:spcPts val="0"/>
              </a:spcAft>
              <a:buClr>
                <a:schemeClr val="lt1"/>
              </a:buClr>
              <a:buFont typeface="Arial"/>
              <a:buNone/>
              <a:defRPr/>
            </a:lvl7pPr>
            <a:lvl8pPr marL="0" marR="0" lvl="7" indent="0" algn="l" rtl="0">
              <a:lnSpc>
                <a:spcPct val="100000"/>
              </a:lnSpc>
              <a:spcBef>
                <a:spcPts val="400"/>
              </a:spcBef>
              <a:spcAft>
                <a:spcPts val="0"/>
              </a:spcAft>
              <a:buClr>
                <a:schemeClr val="lt1"/>
              </a:buClr>
              <a:buFont typeface="Arial"/>
              <a:buNone/>
              <a:defRPr/>
            </a:lvl8pPr>
            <a:lvl9pPr marL="0" marR="0" lvl="8" indent="0" algn="l" rtl="0">
              <a:lnSpc>
                <a:spcPct val="100000"/>
              </a:lnSpc>
              <a:spcBef>
                <a:spcPts val="400"/>
              </a:spcBef>
              <a:spcAft>
                <a:spcPts val="0"/>
              </a:spcAft>
              <a:buClr>
                <a:schemeClr val="lt1"/>
              </a:buClr>
              <a:buFont typeface="Arial"/>
              <a:buNone/>
              <a:defRPr/>
            </a:lvl9pPr>
          </a:lstStyle>
          <a:p>
            <a:endParaRPr/>
          </a:p>
        </p:txBody>
      </p:sp>
      <p:sp>
        <p:nvSpPr>
          <p:cNvPr id="79" name="Shape 79"/>
          <p:cNvSpPr/>
          <p:nvPr/>
        </p:nvSpPr>
        <p:spPr>
          <a:xfrm>
            <a:off x="0" y="0"/>
            <a:ext cx="4180399" cy="6857999"/>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0" name="Shape 80"/>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1" name="Shape 81"/>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2" name="Shape 82"/>
          <p:cNvSpPr/>
          <p:nvPr/>
        </p:nvSpPr>
        <p:spPr>
          <a:xfrm>
            <a:off x="11197167" y="2689"/>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83" name="Shape 83"/>
          <p:cNvSpPr/>
          <p:nvPr/>
        </p:nvSpPr>
        <p:spPr>
          <a:xfrm>
            <a:off x="11197167" y="816300"/>
            <a:ext cx="994833"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2890DA"/>
            </a:gs>
            <a:gs pos="100000">
              <a:schemeClr val="dk2"/>
            </a:gs>
          </a:gsLst>
          <a:path path="circle">
            <a:fillToRect t="100000" r="100000"/>
          </a:path>
          <a:tileRect l="-100000" b="-100000"/>
        </a:gra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609600" y="274637"/>
            <a:ext cx="9172800" cy="1143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a:lvl1pPr>
            <a:lvl2pPr marL="0" marR="0" lvl="1" indent="0" algn="l" rtl="0">
              <a:lnSpc>
                <a:spcPct val="100000"/>
              </a:lnSpc>
              <a:spcBef>
                <a:spcPts val="0"/>
              </a:spcBef>
              <a:spcAft>
                <a:spcPts val="0"/>
              </a:spcAft>
              <a:buClr>
                <a:schemeClr val="lt1"/>
              </a:buClr>
              <a:buFont typeface="Arial"/>
              <a:buNone/>
              <a:defRPr/>
            </a:lvl2pPr>
            <a:lvl3pPr marL="0" marR="0" lvl="2" indent="0" algn="l" rtl="0">
              <a:spcBef>
                <a:spcPts val="0"/>
              </a:spcBef>
              <a:buClr>
                <a:schemeClr val="lt1"/>
              </a:buClr>
              <a:buFont typeface="Arial"/>
              <a:buNone/>
              <a:defRPr/>
            </a:lvl3pPr>
            <a:lvl4pPr marL="0" marR="0" lvl="3" indent="0" algn="l" rtl="0">
              <a:spcBef>
                <a:spcPts val="0"/>
              </a:spcBef>
              <a:buClr>
                <a:schemeClr val="lt1"/>
              </a:buClr>
              <a:buFont typeface="Arial"/>
              <a:buNone/>
              <a:defRPr/>
            </a:lvl4pPr>
            <a:lvl5pPr marL="0" marR="0" lvl="4" indent="0" algn="l" rtl="0">
              <a:spcBef>
                <a:spcPts val="0"/>
              </a:spcBef>
              <a:buClr>
                <a:schemeClr val="lt1"/>
              </a:buClr>
              <a:buFont typeface="Arial"/>
              <a:buNone/>
              <a:defRPr/>
            </a:lvl5pPr>
            <a:lvl6pPr marL="0" marR="0" lvl="5" indent="0" algn="l" rtl="0">
              <a:spcBef>
                <a:spcPts val="0"/>
              </a:spcBef>
              <a:buClr>
                <a:schemeClr val="lt1"/>
              </a:buClr>
              <a:buFont typeface="Arial"/>
              <a:buNone/>
              <a:defRPr/>
            </a:lvl6pPr>
            <a:lvl7pPr marL="0" marR="0" lvl="6" indent="0" algn="l" rtl="0">
              <a:spcBef>
                <a:spcPts val="0"/>
              </a:spcBef>
              <a:buClr>
                <a:schemeClr val="lt1"/>
              </a:buClr>
              <a:buFont typeface="Arial"/>
              <a:buNone/>
              <a:defRPr/>
            </a:lvl7pPr>
            <a:lvl8pPr marL="0" marR="0" lvl="7" indent="0" algn="l" rtl="0">
              <a:spcBef>
                <a:spcPts val="0"/>
              </a:spcBef>
              <a:buClr>
                <a:schemeClr val="lt1"/>
              </a:buClr>
              <a:buFont typeface="Arial"/>
              <a:buNone/>
              <a:defRPr/>
            </a:lvl8pPr>
            <a:lvl9pPr marL="0" marR="0" lvl="8" indent="0" algn="l" rtl="0">
              <a:spcBef>
                <a:spcPts val="0"/>
              </a:spcBef>
              <a:buClr>
                <a:schemeClr val="lt1"/>
              </a:buClr>
              <a:buFont typeface="Arial"/>
              <a:buNone/>
              <a:defRPr/>
            </a:lvl9pPr>
          </a:lstStyle>
          <a:p>
            <a:endParaRPr/>
          </a:p>
        </p:txBody>
      </p:sp>
      <p:sp>
        <p:nvSpPr>
          <p:cNvPr id="152" name="Shape 152"/>
          <p:cNvSpPr txBox="1">
            <a:spLocks noGrp="1"/>
          </p:cNvSpPr>
          <p:nvPr>
            <p:ph type="body" idx="1"/>
          </p:nvPr>
        </p:nvSpPr>
        <p:spPr>
          <a:xfrm>
            <a:off x="609600" y="1600200"/>
            <a:ext cx="10972799" cy="4525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a:lvl1pPr>
            <a:lvl2pPr marL="0" marR="0" lvl="1" indent="0" algn="l" rtl="0">
              <a:lnSpc>
                <a:spcPct val="100000"/>
              </a:lnSpc>
              <a:spcBef>
                <a:spcPts val="560"/>
              </a:spcBef>
              <a:spcAft>
                <a:spcPts val="0"/>
              </a:spcAft>
              <a:buClr>
                <a:schemeClr val="lt1"/>
              </a:buClr>
              <a:buFont typeface="Arial"/>
              <a:buNone/>
              <a:defRPr/>
            </a:lvl2pPr>
            <a:lvl3pPr marL="0" marR="0" lvl="2" indent="0" algn="l" rtl="0">
              <a:lnSpc>
                <a:spcPct val="100000"/>
              </a:lnSpc>
              <a:spcBef>
                <a:spcPts val="480"/>
              </a:spcBef>
              <a:spcAft>
                <a:spcPts val="0"/>
              </a:spcAft>
              <a:buClr>
                <a:schemeClr val="lt1"/>
              </a:buClr>
              <a:buFont typeface="Arial"/>
              <a:buNone/>
              <a:defRPr/>
            </a:lvl3pPr>
            <a:lvl4pPr marL="0" marR="0" lvl="3" indent="0" algn="l" rtl="0">
              <a:lnSpc>
                <a:spcPct val="100000"/>
              </a:lnSpc>
              <a:spcBef>
                <a:spcPts val="400"/>
              </a:spcBef>
              <a:spcAft>
                <a:spcPts val="0"/>
              </a:spcAft>
              <a:buClr>
                <a:schemeClr val="lt1"/>
              </a:buClr>
              <a:buFont typeface="Arial"/>
              <a:buNone/>
              <a:defRPr/>
            </a:lvl4pPr>
            <a:lvl5pPr marL="0" marR="0" lvl="4" indent="0" algn="l" rtl="0">
              <a:lnSpc>
                <a:spcPct val="100000"/>
              </a:lnSpc>
              <a:spcBef>
                <a:spcPts val="400"/>
              </a:spcBef>
              <a:spcAft>
                <a:spcPts val="0"/>
              </a:spcAft>
              <a:buClr>
                <a:schemeClr val="lt1"/>
              </a:buClr>
              <a:buFont typeface="Arial"/>
              <a:buNone/>
              <a:defRPr/>
            </a:lvl5pPr>
            <a:lvl6pPr marL="0" marR="0" lvl="5" indent="0" algn="l" rtl="0">
              <a:lnSpc>
                <a:spcPct val="100000"/>
              </a:lnSpc>
              <a:spcBef>
                <a:spcPts val="400"/>
              </a:spcBef>
              <a:spcAft>
                <a:spcPts val="0"/>
              </a:spcAft>
              <a:buClr>
                <a:schemeClr val="lt1"/>
              </a:buClr>
              <a:buFont typeface="Arial"/>
              <a:buNone/>
              <a:defRPr/>
            </a:lvl6pPr>
            <a:lvl7pPr marL="0" marR="0" lvl="6" indent="0" algn="l" rtl="0">
              <a:lnSpc>
                <a:spcPct val="100000"/>
              </a:lnSpc>
              <a:spcBef>
                <a:spcPts val="400"/>
              </a:spcBef>
              <a:spcAft>
                <a:spcPts val="0"/>
              </a:spcAft>
              <a:buClr>
                <a:schemeClr val="lt1"/>
              </a:buClr>
              <a:buFont typeface="Arial"/>
              <a:buNone/>
              <a:defRPr/>
            </a:lvl7pPr>
            <a:lvl8pPr marL="0" marR="0" lvl="7" indent="0" algn="l" rtl="0">
              <a:lnSpc>
                <a:spcPct val="100000"/>
              </a:lnSpc>
              <a:spcBef>
                <a:spcPts val="400"/>
              </a:spcBef>
              <a:spcAft>
                <a:spcPts val="0"/>
              </a:spcAft>
              <a:buClr>
                <a:schemeClr val="lt1"/>
              </a:buClr>
              <a:buFont typeface="Arial"/>
              <a:buNone/>
              <a:defRPr/>
            </a:lvl8pPr>
            <a:lvl9pPr marL="0" marR="0" lvl="8" indent="0" algn="l" rtl="0">
              <a:lnSpc>
                <a:spcPct val="100000"/>
              </a:lnSpc>
              <a:spcBef>
                <a:spcPts val="400"/>
              </a:spcBef>
              <a:spcAft>
                <a:spcPts val="0"/>
              </a:spcAft>
              <a:buClr>
                <a:schemeClr val="lt1"/>
              </a:buClr>
              <a:buFont typeface="Arial"/>
              <a:buNone/>
              <a:defRPr/>
            </a:lvl9pPr>
          </a:lstStyle>
          <a:p>
            <a:endParaRPr/>
          </a:p>
        </p:txBody>
      </p:sp>
      <p:sp>
        <p:nvSpPr>
          <p:cNvPr id="153" name="Shape 153"/>
          <p:cNvSpPr/>
          <p:nvPr/>
        </p:nvSpPr>
        <p:spPr>
          <a:xfrm>
            <a:off x="0" y="0"/>
            <a:ext cx="4180399" cy="6857999"/>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54" name="Shape 154"/>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55" name="Shape 155"/>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56" name="Shape 156"/>
          <p:cNvSpPr/>
          <p:nvPr/>
        </p:nvSpPr>
        <p:spPr>
          <a:xfrm>
            <a:off x="11197167" y="2689"/>
            <a:ext cx="994833" cy="813612"/>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0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157" name="Shape 157"/>
          <p:cNvSpPr/>
          <p:nvPr/>
        </p:nvSpPr>
        <p:spPr>
          <a:xfrm>
            <a:off x="11197167" y="816300"/>
            <a:ext cx="994833"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499999"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rgbClr val="2890DA"/>
            </a:gs>
            <a:gs pos="100000">
              <a:schemeClr val="dk2"/>
            </a:gs>
          </a:gsLst>
          <a:path path="circle">
            <a:fillToRect t="100000" r="100000"/>
          </a:path>
          <a:tileRect l="-100000" b="-100000"/>
        </a:gradFill>
        <a:effectLst/>
      </p:bgPr>
    </p:bg>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a:lvl1pPr>
            <a:lvl2pPr marL="0" marR="0" lvl="1" indent="228600" algn="l" rtl="0">
              <a:lnSpc>
                <a:spcPct val="100000"/>
              </a:lnSpc>
              <a:spcBef>
                <a:spcPts val="0"/>
              </a:spcBef>
              <a:spcAft>
                <a:spcPts val="0"/>
              </a:spcAft>
              <a:buClr>
                <a:schemeClr val="lt1"/>
              </a:buClr>
              <a:buFont typeface="Arial"/>
              <a:buNone/>
              <a:defRPr/>
            </a:lvl2pPr>
            <a:lvl3pPr marL="0" marR="0" lvl="2" indent="228600" algn="l" rtl="0">
              <a:spcBef>
                <a:spcPts val="0"/>
              </a:spcBef>
              <a:buClr>
                <a:schemeClr val="lt1"/>
              </a:buClr>
              <a:buFont typeface="Arial"/>
              <a:buNone/>
              <a:defRPr/>
            </a:lvl3pPr>
            <a:lvl4pPr marL="0" marR="0" lvl="3" indent="228600" algn="l" rtl="0">
              <a:spcBef>
                <a:spcPts val="0"/>
              </a:spcBef>
              <a:buClr>
                <a:schemeClr val="lt1"/>
              </a:buClr>
              <a:buFont typeface="Arial"/>
              <a:buNone/>
              <a:defRPr/>
            </a:lvl4pPr>
            <a:lvl5pPr marL="0" marR="0" lvl="4" indent="228600" algn="l" rtl="0">
              <a:spcBef>
                <a:spcPts val="0"/>
              </a:spcBef>
              <a:buClr>
                <a:schemeClr val="lt1"/>
              </a:buClr>
              <a:buFont typeface="Arial"/>
              <a:buNone/>
              <a:defRPr/>
            </a:lvl5pPr>
            <a:lvl6pPr marL="0" marR="0" lvl="5" indent="228600" algn="l" rtl="0">
              <a:spcBef>
                <a:spcPts val="0"/>
              </a:spcBef>
              <a:buClr>
                <a:schemeClr val="lt1"/>
              </a:buClr>
              <a:buFont typeface="Arial"/>
              <a:buNone/>
              <a:defRPr/>
            </a:lvl6pPr>
            <a:lvl7pPr marL="0" marR="0" lvl="6" indent="228600" algn="l" rtl="0">
              <a:spcBef>
                <a:spcPts val="0"/>
              </a:spcBef>
              <a:buClr>
                <a:schemeClr val="lt1"/>
              </a:buClr>
              <a:buFont typeface="Arial"/>
              <a:buNone/>
              <a:defRPr/>
            </a:lvl7pPr>
            <a:lvl8pPr marL="0" marR="0" lvl="7" indent="228600" algn="l" rtl="0">
              <a:spcBef>
                <a:spcPts val="0"/>
              </a:spcBef>
              <a:buClr>
                <a:schemeClr val="lt1"/>
              </a:buClr>
              <a:buFont typeface="Arial"/>
              <a:buNone/>
              <a:defRPr/>
            </a:lvl8pPr>
            <a:lvl9pPr marL="0" marR="0" lvl="8" indent="228600" algn="l" rtl="0">
              <a:spcBef>
                <a:spcPts val="0"/>
              </a:spcBef>
              <a:buClr>
                <a:schemeClr val="lt1"/>
              </a:buClr>
              <a:buFont typeface="Arial"/>
              <a:buNone/>
              <a:defRPr/>
            </a:lvl9pPr>
          </a:lstStyle>
          <a:p>
            <a:endParaRPr/>
          </a:p>
        </p:txBody>
      </p:sp>
      <p:sp>
        <p:nvSpPr>
          <p:cNvPr id="226" name="Shape 226"/>
          <p:cNvSpPr txBox="1">
            <a:spLocks noGrp="1"/>
          </p:cNvSpPr>
          <p:nvPr>
            <p:ph type="body" idx="1"/>
          </p:nvPr>
        </p:nvSpPr>
        <p:spPr>
          <a:xfrm>
            <a:off x="609600" y="1600200"/>
            <a:ext cx="10972799" cy="4526100"/>
          </a:xfrm>
          <a:prstGeom prst="rect">
            <a:avLst/>
          </a:prstGeom>
          <a:noFill/>
          <a:ln>
            <a:noFill/>
          </a:ln>
        </p:spPr>
        <p:txBody>
          <a:bodyPr lIns="91425" tIns="91425" rIns="91425" bIns="91425" anchor="t" anchorCtr="0"/>
          <a:lstStyle>
            <a:lvl1pPr marL="342900" marR="0" lvl="0" indent="-139700" algn="l" rtl="0">
              <a:lnSpc>
                <a:spcPct val="100000"/>
              </a:lnSpc>
              <a:spcBef>
                <a:spcPts val="0"/>
              </a:spcBef>
              <a:spcAft>
                <a:spcPts val="0"/>
              </a:spcAft>
              <a:buClr>
                <a:schemeClr val="lt1"/>
              </a:buClr>
              <a:buFont typeface="Arial"/>
              <a:buNone/>
              <a:defRPr/>
            </a:lvl1pPr>
            <a:lvl2pPr marL="742950" marR="0" lvl="1" indent="-107950" algn="l" rtl="0">
              <a:lnSpc>
                <a:spcPct val="100000"/>
              </a:lnSpc>
              <a:spcBef>
                <a:spcPts val="560"/>
              </a:spcBef>
              <a:spcAft>
                <a:spcPts val="0"/>
              </a:spcAft>
              <a:buClr>
                <a:schemeClr val="lt1"/>
              </a:buClr>
              <a:buFont typeface="Arial"/>
              <a:buNone/>
              <a:defRPr/>
            </a:lvl2pPr>
            <a:lvl3pPr marL="1143000" marR="0" lvl="2" indent="-76200" algn="l" rtl="0">
              <a:lnSpc>
                <a:spcPct val="100000"/>
              </a:lnSpc>
              <a:spcBef>
                <a:spcPts val="480"/>
              </a:spcBef>
              <a:spcAft>
                <a:spcPts val="0"/>
              </a:spcAft>
              <a:buClr>
                <a:schemeClr val="lt1"/>
              </a:buClr>
              <a:buFont typeface="Arial"/>
              <a:buNone/>
              <a:defRPr/>
            </a:lvl3pPr>
            <a:lvl4pPr marL="1600200" marR="0" lvl="3" indent="-101600" algn="l" rtl="0">
              <a:lnSpc>
                <a:spcPct val="100000"/>
              </a:lnSpc>
              <a:spcBef>
                <a:spcPts val="400"/>
              </a:spcBef>
              <a:spcAft>
                <a:spcPts val="0"/>
              </a:spcAft>
              <a:buClr>
                <a:schemeClr val="lt1"/>
              </a:buClr>
              <a:buFont typeface="Arial"/>
              <a:buNone/>
              <a:defRPr/>
            </a:lvl4pPr>
            <a:lvl5pPr marL="2057400" marR="0" lvl="4" indent="-101600" algn="l" rtl="0">
              <a:lnSpc>
                <a:spcPct val="100000"/>
              </a:lnSpc>
              <a:spcBef>
                <a:spcPts val="400"/>
              </a:spcBef>
              <a:spcAft>
                <a:spcPts val="0"/>
              </a:spcAft>
              <a:buClr>
                <a:schemeClr val="lt1"/>
              </a:buClr>
              <a:buFont typeface="Arial"/>
              <a:buNone/>
              <a:defRPr/>
            </a:lvl5pPr>
            <a:lvl6pPr marL="2514600" marR="0" lvl="5" indent="-101600" algn="l" rtl="0">
              <a:lnSpc>
                <a:spcPct val="100000"/>
              </a:lnSpc>
              <a:spcBef>
                <a:spcPts val="400"/>
              </a:spcBef>
              <a:spcAft>
                <a:spcPts val="0"/>
              </a:spcAft>
              <a:buClr>
                <a:schemeClr val="lt1"/>
              </a:buClr>
              <a:buFont typeface="Arial"/>
              <a:buNone/>
              <a:defRPr/>
            </a:lvl6pPr>
            <a:lvl7pPr marL="2971800" marR="0" lvl="6" indent="-101600" algn="l" rtl="0">
              <a:lnSpc>
                <a:spcPct val="100000"/>
              </a:lnSpc>
              <a:spcBef>
                <a:spcPts val="400"/>
              </a:spcBef>
              <a:spcAft>
                <a:spcPts val="0"/>
              </a:spcAft>
              <a:buClr>
                <a:schemeClr val="lt1"/>
              </a:buClr>
              <a:buFont typeface="Arial"/>
              <a:buNone/>
              <a:defRPr/>
            </a:lvl7pPr>
            <a:lvl8pPr marL="3429000" marR="0" lvl="7" indent="-101600" algn="l" rtl="0">
              <a:lnSpc>
                <a:spcPct val="100000"/>
              </a:lnSpc>
              <a:spcBef>
                <a:spcPts val="400"/>
              </a:spcBef>
              <a:spcAft>
                <a:spcPts val="0"/>
              </a:spcAft>
              <a:buClr>
                <a:schemeClr val="lt1"/>
              </a:buClr>
              <a:buFont typeface="Arial"/>
              <a:buNone/>
              <a:defRPr/>
            </a:lvl8pPr>
            <a:lvl9pPr marL="3886200" marR="0" lvl="8" indent="-101600" algn="l" rtl="0">
              <a:lnSpc>
                <a:spcPct val="100000"/>
              </a:lnSpc>
              <a:spcBef>
                <a:spcPts val="400"/>
              </a:spcBef>
              <a:spcAft>
                <a:spcPts val="0"/>
              </a:spcAft>
              <a:buClr>
                <a:schemeClr val="lt1"/>
              </a:buClr>
              <a:buFont typeface="Arial"/>
              <a:buNone/>
              <a:defRPr/>
            </a:lvl9pPr>
          </a:lstStyle>
          <a:p>
            <a:endParaRPr/>
          </a:p>
        </p:txBody>
      </p:sp>
      <p:sp>
        <p:nvSpPr>
          <p:cNvPr id="227" name="Shape 227"/>
          <p:cNvSpPr/>
          <p:nvPr/>
        </p:nvSpPr>
        <p:spPr>
          <a:xfrm>
            <a:off x="0" y="0"/>
            <a:ext cx="4180498" cy="6858000"/>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28" name="Shape 228"/>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29" name="Shape 229"/>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30" name="Shape 230"/>
          <p:cNvSpPr/>
          <p:nvPr/>
        </p:nvSpPr>
        <p:spPr>
          <a:xfrm>
            <a:off x="11197167" y="2688"/>
            <a:ext cx="994831"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231" name="Shape 231"/>
          <p:cNvSpPr/>
          <p:nvPr/>
        </p:nvSpPr>
        <p:spPr>
          <a:xfrm>
            <a:off x="11197167" y="816300"/>
            <a:ext cx="994831"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2890DA"/>
            </a:gs>
            <a:gs pos="100000">
              <a:schemeClr val="dk2"/>
            </a:gs>
          </a:gsLst>
          <a:path path="circle">
            <a:fillToRect t="100000" r="100000"/>
          </a:path>
          <a:tileRect l="-100000" b="-100000"/>
        </a:gradFill>
        <a:effectLst/>
      </p:bgPr>
    </p:bg>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a:lvl1pPr>
            <a:lvl2pPr marL="0" marR="0" lvl="1" indent="0" algn="l" rtl="0">
              <a:lnSpc>
                <a:spcPct val="100000"/>
              </a:lnSpc>
              <a:spcBef>
                <a:spcPts val="0"/>
              </a:spcBef>
              <a:spcAft>
                <a:spcPts val="0"/>
              </a:spcAft>
              <a:buClr>
                <a:schemeClr val="lt1"/>
              </a:buClr>
              <a:buFont typeface="Arial"/>
              <a:buNone/>
              <a:defRPr/>
            </a:lvl2pPr>
            <a:lvl3pPr marL="0" marR="0" lvl="2" indent="0" algn="l" rtl="0">
              <a:spcBef>
                <a:spcPts val="0"/>
              </a:spcBef>
              <a:buClr>
                <a:schemeClr val="lt1"/>
              </a:buClr>
              <a:buFont typeface="Arial"/>
              <a:buNone/>
              <a:defRPr/>
            </a:lvl3pPr>
            <a:lvl4pPr marL="0" marR="0" lvl="3" indent="0" algn="l" rtl="0">
              <a:spcBef>
                <a:spcPts val="0"/>
              </a:spcBef>
              <a:buClr>
                <a:schemeClr val="lt1"/>
              </a:buClr>
              <a:buFont typeface="Arial"/>
              <a:buNone/>
              <a:defRPr/>
            </a:lvl4pPr>
            <a:lvl5pPr marL="0" marR="0" lvl="4" indent="0" algn="l" rtl="0">
              <a:spcBef>
                <a:spcPts val="0"/>
              </a:spcBef>
              <a:buClr>
                <a:schemeClr val="lt1"/>
              </a:buClr>
              <a:buFont typeface="Arial"/>
              <a:buNone/>
              <a:defRPr/>
            </a:lvl5pPr>
            <a:lvl6pPr marL="0" marR="0" lvl="5" indent="0" algn="l" rtl="0">
              <a:spcBef>
                <a:spcPts val="0"/>
              </a:spcBef>
              <a:buClr>
                <a:schemeClr val="lt1"/>
              </a:buClr>
              <a:buFont typeface="Arial"/>
              <a:buNone/>
              <a:defRPr/>
            </a:lvl6pPr>
            <a:lvl7pPr marL="0" marR="0" lvl="6" indent="0" algn="l" rtl="0">
              <a:spcBef>
                <a:spcPts val="0"/>
              </a:spcBef>
              <a:buClr>
                <a:schemeClr val="lt1"/>
              </a:buClr>
              <a:buFont typeface="Arial"/>
              <a:buNone/>
              <a:defRPr/>
            </a:lvl7pPr>
            <a:lvl8pPr marL="0" marR="0" lvl="7" indent="0" algn="l" rtl="0">
              <a:spcBef>
                <a:spcPts val="0"/>
              </a:spcBef>
              <a:buClr>
                <a:schemeClr val="lt1"/>
              </a:buClr>
              <a:buFont typeface="Arial"/>
              <a:buNone/>
              <a:defRPr/>
            </a:lvl8pPr>
            <a:lvl9pPr marL="0" marR="0" lvl="8" indent="0" algn="l" rtl="0">
              <a:spcBef>
                <a:spcPts val="0"/>
              </a:spcBef>
              <a:buClr>
                <a:schemeClr val="lt1"/>
              </a:buClr>
              <a:buFont typeface="Arial"/>
              <a:buNone/>
              <a:defRPr/>
            </a:lvl9pPr>
          </a:lstStyle>
          <a:p>
            <a:endParaRPr/>
          </a:p>
        </p:txBody>
      </p:sp>
      <p:sp>
        <p:nvSpPr>
          <p:cNvPr id="313" name="Shape 313"/>
          <p:cNvSpPr txBox="1">
            <a:spLocks noGrp="1"/>
          </p:cNvSpPr>
          <p:nvPr>
            <p:ph type="body" idx="1"/>
          </p:nvPr>
        </p:nvSpPr>
        <p:spPr>
          <a:xfrm>
            <a:off x="609600" y="1600200"/>
            <a:ext cx="10972799" cy="4526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Arial"/>
              <a:buNone/>
              <a:defRPr/>
            </a:lvl1pPr>
            <a:lvl2pPr marL="0" marR="0" lvl="1" indent="0" algn="l" rtl="0">
              <a:lnSpc>
                <a:spcPct val="100000"/>
              </a:lnSpc>
              <a:spcBef>
                <a:spcPts val="700"/>
              </a:spcBef>
              <a:spcAft>
                <a:spcPts val="0"/>
              </a:spcAft>
              <a:buClr>
                <a:schemeClr val="lt1"/>
              </a:buClr>
              <a:buFont typeface="Arial"/>
              <a:buNone/>
              <a:defRPr/>
            </a:lvl2pPr>
            <a:lvl3pPr marL="0" marR="0" lvl="2" indent="0" algn="l" rtl="0">
              <a:lnSpc>
                <a:spcPct val="100000"/>
              </a:lnSpc>
              <a:spcBef>
                <a:spcPts val="600"/>
              </a:spcBef>
              <a:spcAft>
                <a:spcPts val="0"/>
              </a:spcAft>
              <a:buClr>
                <a:schemeClr val="lt1"/>
              </a:buClr>
              <a:buFont typeface="Arial"/>
              <a:buNone/>
              <a:defRPr/>
            </a:lvl3pPr>
            <a:lvl4pPr marL="0" marR="0" lvl="3" indent="0" algn="l" rtl="0">
              <a:lnSpc>
                <a:spcPct val="100000"/>
              </a:lnSpc>
              <a:spcBef>
                <a:spcPts val="500"/>
              </a:spcBef>
              <a:spcAft>
                <a:spcPts val="0"/>
              </a:spcAft>
              <a:buClr>
                <a:schemeClr val="lt1"/>
              </a:buClr>
              <a:buFont typeface="Arial"/>
              <a:buNone/>
              <a:defRPr/>
            </a:lvl4pPr>
            <a:lvl5pPr marL="0" marR="0" lvl="4" indent="0" algn="l" rtl="0">
              <a:lnSpc>
                <a:spcPct val="100000"/>
              </a:lnSpc>
              <a:spcBef>
                <a:spcPts val="500"/>
              </a:spcBef>
              <a:spcAft>
                <a:spcPts val="0"/>
              </a:spcAft>
              <a:buClr>
                <a:schemeClr val="lt1"/>
              </a:buClr>
              <a:buFont typeface="Arial"/>
              <a:buNone/>
              <a:defRPr/>
            </a:lvl5pPr>
            <a:lvl6pPr marL="0" marR="0" lvl="5" indent="0" algn="l" rtl="0">
              <a:lnSpc>
                <a:spcPct val="100000"/>
              </a:lnSpc>
              <a:spcBef>
                <a:spcPts val="500"/>
              </a:spcBef>
              <a:spcAft>
                <a:spcPts val="0"/>
              </a:spcAft>
              <a:buClr>
                <a:schemeClr val="lt1"/>
              </a:buClr>
              <a:buFont typeface="Arial"/>
              <a:buNone/>
              <a:defRPr/>
            </a:lvl6pPr>
            <a:lvl7pPr marL="0" marR="0" lvl="6" indent="0" algn="l" rtl="0">
              <a:lnSpc>
                <a:spcPct val="100000"/>
              </a:lnSpc>
              <a:spcBef>
                <a:spcPts val="500"/>
              </a:spcBef>
              <a:spcAft>
                <a:spcPts val="0"/>
              </a:spcAft>
              <a:buClr>
                <a:schemeClr val="lt1"/>
              </a:buClr>
              <a:buFont typeface="Arial"/>
              <a:buNone/>
              <a:defRPr/>
            </a:lvl7pPr>
            <a:lvl8pPr marL="0" marR="0" lvl="7" indent="0" algn="l" rtl="0">
              <a:lnSpc>
                <a:spcPct val="100000"/>
              </a:lnSpc>
              <a:spcBef>
                <a:spcPts val="500"/>
              </a:spcBef>
              <a:spcAft>
                <a:spcPts val="0"/>
              </a:spcAft>
              <a:buClr>
                <a:schemeClr val="lt1"/>
              </a:buClr>
              <a:buFont typeface="Arial"/>
              <a:buNone/>
              <a:defRPr/>
            </a:lvl8pPr>
            <a:lvl9pPr marL="0" marR="0" lvl="8" indent="0" algn="l" rtl="0">
              <a:lnSpc>
                <a:spcPct val="100000"/>
              </a:lnSpc>
              <a:spcBef>
                <a:spcPts val="500"/>
              </a:spcBef>
              <a:spcAft>
                <a:spcPts val="0"/>
              </a:spcAft>
              <a:buClr>
                <a:schemeClr val="lt1"/>
              </a:buClr>
              <a:buFont typeface="Arial"/>
              <a:buNone/>
              <a:defRPr/>
            </a:lvl9pPr>
          </a:lstStyle>
          <a:p>
            <a:endParaRPr/>
          </a:p>
        </p:txBody>
      </p:sp>
      <p:sp>
        <p:nvSpPr>
          <p:cNvPr id="314" name="Shape 314"/>
          <p:cNvSpPr/>
          <p:nvPr/>
        </p:nvSpPr>
        <p:spPr>
          <a:xfrm>
            <a:off x="0" y="0"/>
            <a:ext cx="4180498" cy="6858000"/>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5" name="Shape 315"/>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6" name="Shape 316"/>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7" name="Shape 317"/>
          <p:cNvSpPr/>
          <p:nvPr/>
        </p:nvSpPr>
        <p:spPr>
          <a:xfrm>
            <a:off x="11197165" y="2688"/>
            <a:ext cx="994833" cy="813610"/>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8" name="Shape 318"/>
          <p:cNvSpPr/>
          <p:nvPr/>
        </p:nvSpPr>
        <p:spPr>
          <a:xfrm>
            <a:off x="11197165" y="816300"/>
            <a:ext cx="994833"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1"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0">
              <a:srgbClr val="2890DA"/>
            </a:gs>
            <a:gs pos="100000">
              <a:schemeClr val="dk2"/>
            </a:gs>
          </a:gsLst>
          <a:path path="circle">
            <a:fillToRect l="50000" t="50000" r="50000" b="50000"/>
          </a:path>
          <a:tileRect/>
        </a:gradFill>
        <a:effectLst/>
      </p:bgPr>
    </p:bg>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609600" y="274637"/>
            <a:ext cx="9172800" cy="11432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a:lvl1pPr>
            <a:lvl2pPr marL="0" marR="0" lvl="1" indent="228600" algn="l" rtl="0">
              <a:lnSpc>
                <a:spcPct val="100000"/>
              </a:lnSpc>
              <a:spcBef>
                <a:spcPts val="0"/>
              </a:spcBef>
              <a:spcAft>
                <a:spcPts val="0"/>
              </a:spcAft>
              <a:buClr>
                <a:schemeClr val="lt1"/>
              </a:buClr>
              <a:buFont typeface="Arial"/>
              <a:buNone/>
              <a:defRPr/>
            </a:lvl2pPr>
            <a:lvl3pPr marL="0" marR="0" lvl="2" indent="228600" algn="l" rtl="0">
              <a:spcBef>
                <a:spcPts val="0"/>
              </a:spcBef>
              <a:buClr>
                <a:schemeClr val="lt1"/>
              </a:buClr>
              <a:buFont typeface="Arial"/>
              <a:buNone/>
              <a:defRPr/>
            </a:lvl3pPr>
            <a:lvl4pPr marL="0" marR="0" lvl="3" indent="228600" algn="l" rtl="0">
              <a:spcBef>
                <a:spcPts val="0"/>
              </a:spcBef>
              <a:buClr>
                <a:schemeClr val="lt1"/>
              </a:buClr>
              <a:buFont typeface="Arial"/>
              <a:buNone/>
              <a:defRPr/>
            </a:lvl4pPr>
            <a:lvl5pPr marL="0" marR="0" lvl="4" indent="228600" algn="l" rtl="0">
              <a:spcBef>
                <a:spcPts val="0"/>
              </a:spcBef>
              <a:buClr>
                <a:schemeClr val="lt1"/>
              </a:buClr>
              <a:buFont typeface="Arial"/>
              <a:buNone/>
              <a:defRPr/>
            </a:lvl5pPr>
            <a:lvl6pPr marL="0" marR="0" lvl="5" indent="228600" algn="l" rtl="0">
              <a:spcBef>
                <a:spcPts val="0"/>
              </a:spcBef>
              <a:buClr>
                <a:schemeClr val="lt1"/>
              </a:buClr>
              <a:buFont typeface="Arial"/>
              <a:buNone/>
              <a:defRPr/>
            </a:lvl6pPr>
            <a:lvl7pPr marL="0" marR="0" lvl="6" indent="228600" algn="l" rtl="0">
              <a:spcBef>
                <a:spcPts val="0"/>
              </a:spcBef>
              <a:buClr>
                <a:schemeClr val="lt1"/>
              </a:buClr>
              <a:buFont typeface="Arial"/>
              <a:buNone/>
              <a:defRPr/>
            </a:lvl7pPr>
            <a:lvl8pPr marL="0" marR="0" lvl="7" indent="228600" algn="l" rtl="0">
              <a:spcBef>
                <a:spcPts val="0"/>
              </a:spcBef>
              <a:buClr>
                <a:schemeClr val="lt1"/>
              </a:buClr>
              <a:buFont typeface="Arial"/>
              <a:buNone/>
              <a:defRPr/>
            </a:lvl8pPr>
            <a:lvl9pPr marL="0" marR="0" lvl="8" indent="228600" algn="l" rtl="0">
              <a:spcBef>
                <a:spcPts val="0"/>
              </a:spcBef>
              <a:buClr>
                <a:schemeClr val="lt1"/>
              </a:buClr>
              <a:buFont typeface="Arial"/>
              <a:buNone/>
              <a:defRPr/>
            </a:lvl9pPr>
          </a:lstStyle>
          <a:p>
            <a:endParaRPr/>
          </a:p>
        </p:txBody>
      </p:sp>
      <p:sp>
        <p:nvSpPr>
          <p:cNvPr id="387" name="Shape 387"/>
          <p:cNvSpPr txBox="1">
            <a:spLocks noGrp="1"/>
          </p:cNvSpPr>
          <p:nvPr>
            <p:ph type="body" idx="1"/>
          </p:nvPr>
        </p:nvSpPr>
        <p:spPr>
          <a:xfrm>
            <a:off x="609600" y="1600200"/>
            <a:ext cx="10972799" cy="4526100"/>
          </a:xfrm>
          <a:prstGeom prst="rect">
            <a:avLst/>
          </a:prstGeom>
          <a:noFill/>
          <a:ln>
            <a:noFill/>
          </a:ln>
        </p:spPr>
        <p:txBody>
          <a:bodyPr lIns="91425" tIns="91425" rIns="91425" bIns="91425" anchor="t" anchorCtr="0"/>
          <a:lstStyle>
            <a:lvl1pPr marL="342900" marR="0" lvl="0" indent="-139700" algn="l" rtl="0">
              <a:lnSpc>
                <a:spcPct val="100000"/>
              </a:lnSpc>
              <a:spcBef>
                <a:spcPts val="0"/>
              </a:spcBef>
              <a:spcAft>
                <a:spcPts val="0"/>
              </a:spcAft>
              <a:buClr>
                <a:schemeClr val="lt1"/>
              </a:buClr>
              <a:buFont typeface="Arial"/>
              <a:buNone/>
              <a:defRPr/>
            </a:lvl1pPr>
            <a:lvl2pPr marL="742950" marR="0" lvl="1" indent="-107950" algn="l" rtl="0">
              <a:lnSpc>
                <a:spcPct val="100000"/>
              </a:lnSpc>
              <a:spcBef>
                <a:spcPts val="560"/>
              </a:spcBef>
              <a:spcAft>
                <a:spcPts val="0"/>
              </a:spcAft>
              <a:buClr>
                <a:schemeClr val="lt1"/>
              </a:buClr>
              <a:buFont typeface="Arial"/>
              <a:buNone/>
              <a:defRPr/>
            </a:lvl2pPr>
            <a:lvl3pPr marL="1143000" marR="0" lvl="2" indent="-76200" algn="l" rtl="0">
              <a:lnSpc>
                <a:spcPct val="100000"/>
              </a:lnSpc>
              <a:spcBef>
                <a:spcPts val="480"/>
              </a:spcBef>
              <a:spcAft>
                <a:spcPts val="0"/>
              </a:spcAft>
              <a:buClr>
                <a:schemeClr val="lt1"/>
              </a:buClr>
              <a:buFont typeface="Arial"/>
              <a:buNone/>
              <a:defRPr/>
            </a:lvl3pPr>
            <a:lvl4pPr marL="1600200" marR="0" lvl="3" indent="-101600" algn="l" rtl="0">
              <a:lnSpc>
                <a:spcPct val="100000"/>
              </a:lnSpc>
              <a:spcBef>
                <a:spcPts val="400"/>
              </a:spcBef>
              <a:spcAft>
                <a:spcPts val="0"/>
              </a:spcAft>
              <a:buClr>
                <a:schemeClr val="lt1"/>
              </a:buClr>
              <a:buFont typeface="Arial"/>
              <a:buNone/>
              <a:defRPr/>
            </a:lvl4pPr>
            <a:lvl5pPr marL="2057400" marR="0" lvl="4" indent="-101600" algn="l" rtl="0">
              <a:lnSpc>
                <a:spcPct val="100000"/>
              </a:lnSpc>
              <a:spcBef>
                <a:spcPts val="400"/>
              </a:spcBef>
              <a:spcAft>
                <a:spcPts val="0"/>
              </a:spcAft>
              <a:buClr>
                <a:schemeClr val="lt1"/>
              </a:buClr>
              <a:buFont typeface="Arial"/>
              <a:buNone/>
              <a:defRPr/>
            </a:lvl5pPr>
            <a:lvl6pPr marL="2514600" marR="0" lvl="5" indent="-101600" algn="l" rtl="0">
              <a:lnSpc>
                <a:spcPct val="100000"/>
              </a:lnSpc>
              <a:spcBef>
                <a:spcPts val="400"/>
              </a:spcBef>
              <a:spcAft>
                <a:spcPts val="0"/>
              </a:spcAft>
              <a:buClr>
                <a:schemeClr val="lt1"/>
              </a:buClr>
              <a:buFont typeface="Arial"/>
              <a:buNone/>
              <a:defRPr/>
            </a:lvl6pPr>
            <a:lvl7pPr marL="2971800" marR="0" lvl="6" indent="-101600" algn="l" rtl="0">
              <a:lnSpc>
                <a:spcPct val="100000"/>
              </a:lnSpc>
              <a:spcBef>
                <a:spcPts val="400"/>
              </a:spcBef>
              <a:spcAft>
                <a:spcPts val="0"/>
              </a:spcAft>
              <a:buClr>
                <a:schemeClr val="lt1"/>
              </a:buClr>
              <a:buFont typeface="Arial"/>
              <a:buNone/>
              <a:defRPr/>
            </a:lvl7pPr>
            <a:lvl8pPr marL="3429000" marR="0" lvl="7" indent="-101600" algn="l" rtl="0">
              <a:lnSpc>
                <a:spcPct val="100000"/>
              </a:lnSpc>
              <a:spcBef>
                <a:spcPts val="400"/>
              </a:spcBef>
              <a:spcAft>
                <a:spcPts val="0"/>
              </a:spcAft>
              <a:buClr>
                <a:schemeClr val="lt1"/>
              </a:buClr>
              <a:buFont typeface="Arial"/>
              <a:buNone/>
              <a:defRPr/>
            </a:lvl8pPr>
            <a:lvl9pPr marL="3886200" marR="0" lvl="8" indent="-101600" algn="l" rtl="0">
              <a:lnSpc>
                <a:spcPct val="100000"/>
              </a:lnSpc>
              <a:spcBef>
                <a:spcPts val="400"/>
              </a:spcBef>
              <a:spcAft>
                <a:spcPts val="0"/>
              </a:spcAft>
              <a:buClr>
                <a:schemeClr val="lt1"/>
              </a:buClr>
              <a:buFont typeface="Arial"/>
              <a:buNone/>
              <a:defRPr/>
            </a:lvl9pPr>
          </a:lstStyle>
          <a:p>
            <a:endParaRPr/>
          </a:p>
        </p:txBody>
      </p:sp>
      <p:sp>
        <p:nvSpPr>
          <p:cNvPr id="388" name="Shape 388"/>
          <p:cNvSpPr/>
          <p:nvPr/>
        </p:nvSpPr>
        <p:spPr>
          <a:xfrm>
            <a:off x="0" y="0"/>
            <a:ext cx="4180498" cy="6858000"/>
          </a:xfrm>
          <a:prstGeom prst="rect">
            <a:avLst/>
          </a:prstGeom>
          <a:no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89" name="Shape 389"/>
          <p:cNvSpPr/>
          <p:nvPr/>
        </p:nvSpPr>
        <p:spPr>
          <a:xfrm>
            <a:off x="4233" y="6045200"/>
            <a:ext cx="846667" cy="812800"/>
          </a:xfrm>
          <a:custGeom>
            <a:avLst/>
            <a:gdLst/>
            <a:ahLst/>
            <a:cxnLst/>
            <a:rect l="0" t="0" r="0" b="0"/>
            <a:pathLst>
              <a:path w="400" h="512" extrusionOk="0">
                <a:moveTo>
                  <a:pt x="400" y="0"/>
                </a:moveTo>
                <a:lnTo>
                  <a:pt x="0" y="0"/>
                </a:lnTo>
                <a:lnTo>
                  <a:pt x="0" y="512"/>
                </a:lnTo>
                <a:lnTo>
                  <a:pt x="2" y="512"/>
                </a:lnTo>
                <a:lnTo>
                  <a:pt x="400" y="0"/>
                </a:lnTo>
                <a:close/>
              </a:path>
            </a:pathLst>
          </a:custGeom>
          <a:gradFill>
            <a:gsLst>
              <a:gs pos="0">
                <a:srgbClr val="0090DA"/>
              </a:gs>
              <a:gs pos="54000">
                <a:srgbClr val="0090DA"/>
              </a:gs>
              <a:gs pos="98000">
                <a:srgbClr val="2BC4F3"/>
              </a:gs>
              <a:gs pos="100000">
                <a:srgbClr val="00AEEE"/>
              </a:gs>
            </a:gsLst>
            <a:lin ang="8100018"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90" name="Shape 390"/>
          <p:cNvSpPr/>
          <p:nvPr/>
        </p:nvSpPr>
        <p:spPr>
          <a:xfrm>
            <a:off x="4233" y="5232400"/>
            <a:ext cx="846667" cy="812800"/>
          </a:xfrm>
          <a:custGeom>
            <a:avLst/>
            <a:gdLst/>
            <a:ahLst/>
            <a:cxnLst/>
            <a:rect l="0" t="0" r="0" b="0"/>
            <a:pathLst>
              <a:path w="400" h="512" extrusionOk="0">
                <a:moveTo>
                  <a:pt x="400" y="512"/>
                </a:moveTo>
                <a:lnTo>
                  <a:pt x="2" y="0"/>
                </a:lnTo>
                <a:lnTo>
                  <a:pt x="0" y="0"/>
                </a:lnTo>
                <a:lnTo>
                  <a:pt x="0" y="512"/>
                </a:lnTo>
                <a:lnTo>
                  <a:pt x="400" y="512"/>
                </a:lnTo>
                <a:close/>
              </a:path>
            </a:pathLst>
          </a:custGeom>
          <a:gradFill>
            <a:gsLst>
              <a:gs pos="0">
                <a:srgbClr val="AAAAAA"/>
              </a:gs>
              <a:gs pos="54000">
                <a:srgbClr val="AAAAAA"/>
              </a:gs>
              <a:gs pos="98000">
                <a:srgbClr val="D2D2D2"/>
              </a:gs>
              <a:gs pos="100000">
                <a:srgbClr val="B9B9B9"/>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91" name="Shape 391"/>
          <p:cNvSpPr/>
          <p:nvPr/>
        </p:nvSpPr>
        <p:spPr>
          <a:xfrm>
            <a:off x="11197167" y="2687"/>
            <a:ext cx="994829" cy="813609"/>
          </a:xfrm>
          <a:custGeom>
            <a:avLst/>
            <a:gdLst/>
            <a:ahLst/>
            <a:cxnLst/>
            <a:rect l="0" t="0" r="0" b="0"/>
            <a:pathLst>
              <a:path w="470" h="605" extrusionOk="0">
                <a:moveTo>
                  <a:pt x="470" y="0"/>
                </a:moveTo>
                <a:lnTo>
                  <a:pt x="0" y="605"/>
                </a:lnTo>
                <a:lnTo>
                  <a:pt x="470" y="605"/>
                </a:lnTo>
                <a:lnTo>
                  <a:pt x="470" y="0"/>
                </a:lnTo>
                <a:close/>
              </a:path>
            </a:pathLst>
          </a:custGeom>
          <a:gradFill>
            <a:gsLst>
              <a:gs pos="0">
                <a:srgbClr val="0090DA"/>
              </a:gs>
              <a:gs pos="54000">
                <a:srgbClr val="0090DA"/>
              </a:gs>
              <a:gs pos="98000">
                <a:srgbClr val="2BC4F3"/>
              </a:gs>
              <a:gs pos="100000">
                <a:srgbClr val="00AEEE"/>
              </a:gs>
            </a:gsLst>
            <a:lin ang="18900044"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392" name="Shape 392"/>
          <p:cNvSpPr/>
          <p:nvPr/>
        </p:nvSpPr>
        <p:spPr>
          <a:xfrm>
            <a:off x="11197167" y="816300"/>
            <a:ext cx="994829" cy="809577"/>
          </a:xfrm>
          <a:custGeom>
            <a:avLst/>
            <a:gdLst/>
            <a:ahLst/>
            <a:cxnLst/>
            <a:rect l="0" t="0" r="0" b="0"/>
            <a:pathLst>
              <a:path w="470" h="602" extrusionOk="0">
                <a:moveTo>
                  <a:pt x="0" y="0"/>
                </a:moveTo>
                <a:lnTo>
                  <a:pt x="470" y="602"/>
                </a:lnTo>
                <a:lnTo>
                  <a:pt x="470" y="0"/>
                </a:lnTo>
                <a:lnTo>
                  <a:pt x="0" y="0"/>
                </a:lnTo>
                <a:close/>
              </a:path>
            </a:pathLst>
          </a:custGeom>
          <a:gradFill>
            <a:gsLst>
              <a:gs pos="0">
                <a:srgbClr val="AAAAAA"/>
              </a:gs>
              <a:gs pos="54000">
                <a:srgbClr val="AAAAAA"/>
              </a:gs>
              <a:gs pos="98000">
                <a:srgbClr val="D2D2D2"/>
              </a:gs>
              <a:gs pos="100000">
                <a:srgbClr val="B9B9B9"/>
              </a:gs>
            </a:gsLst>
            <a:lin ang="13500030" scaled="0"/>
          </a:gradFill>
          <a:ln>
            <a:noFill/>
          </a:ln>
        </p:spPr>
        <p:txBody>
          <a:bodyPr lIns="121900" tIns="60925" rIns="121900" bIns="60925"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comments" Target="../comments/comment2.xml"/><Relationship Id="rId5" Type="http://schemas.openxmlformats.org/officeDocument/2006/relationships/image" Target="../media/image19.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2.jp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comments" Target="../comments/comment4.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1.png"/><Relationship Id="rId4" Type="http://schemas.openxmlformats.org/officeDocument/2006/relationships/image" Target="../media/image52.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6.xml"/><Relationship Id="rId4" Type="http://schemas.openxmlformats.org/officeDocument/2006/relationships/image" Target="../media/image59.jpeg"/></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openxmlformats.org/officeDocument/2006/relationships/image" Target="../media/image58.png"/><Relationship Id="rId5" Type="http://schemas.openxmlformats.org/officeDocument/2006/relationships/image" Target="../media/image62.png"/><Relationship Id="rId4" Type="http://schemas.openxmlformats.org/officeDocument/2006/relationships/image" Target="../media/image61.jpe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7.xml"/><Relationship Id="rId6" Type="http://schemas.openxmlformats.org/officeDocument/2006/relationships/image" Target="../media/image63.png"/><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7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79.jpeg"/><Relationship Id="rId2" Type="http://schemas.openxmlformats.org/officeDocument/2006/relationships/notesSlide" Target="../notesSlides/notesSlide49.xml"/><Relationship Id="rId1" Type="http://schemas.openxmlformats.org/officeDocument/2006/relationships/slideLayout" Target="../slideLayouts/slideLayout20.xml"/><Relationship Id="rId6" Type="http://schemas.openxmlformats.org/officeDocument/2006/relationships/image" Target="../media/image78.jpeg"/><Relationship Id="rId5" Type="http://schemas.openxmlformats.org/officeDocument/2006/relationships/image" Target="../media/image77.jp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1.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85.jp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1.xml"/><Relationship Id="rId4" Type="http://schemas.openxmlformats.org/officeDocument/2006/relationships/comments" Target="../comments/comment6.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2.xml"/><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3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33.xml"/><Relationship Id="rId5" Type="http://schemas.openxmlformats.org/officeDocument/2006/relationships/image" Target="../media/image89.png"/><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32.xml"/><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32.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3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2.xml"/><Relationship Id="rId5" Type="http://schemas.openxmlformats.org/officeDocument/2006/relationships/image" Target="../media/image97.pn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png"/><Relationship Id="rId7"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3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89.png"/><Relationship Id="rId9" Type="http://schemas.openxmlformats.org/officeDocument/2006/relationships/image" Target="../media/image10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7.xml"/><Relationship Id="rId2" Type="http://schemas.openxmlformats.org/officeDocument/2006/relationships/notesSlide" Target="../notesSlides/notesSlide67.xml"/><Relationship Id="rId1" Type="http://schemas.openxmlformats.org/officeDocument/2006/relationships/slideLayout" Target="../slideLayouts/slideLayout3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8.xml"/><Relationship Id="rId2" Type="http://schemas.openxmlformats.org/officeDocument/2006/relationships/notesSlide" Target="../notesSlides/notesSlide68.xml"/><Relationship Id="rId1" Type="http://schemas.openxmlformats.org/officeDocument/2006/relationships/slideLayout" Target="../slideLayouts/slideLayout32.xml"/><Relationship Id="rId6" Type="http://schemas.openxmlformats.org/officeDocument/2006/relationships/image" Target="../media/image108.png"/><Relationship Id="rId5" Type="http://schemas.openxmlformats.org/officeDocument/2006/relationships/image" Target="../media/image107.jpeg"/><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hyperlink" Target="http://ra.unlam.edu.ar/" TargetMode="External"/><Relationship Id="rId2" Type="http://schemas.openxmlformats.org/officeDocument/2006/relationships/notesSlide" Target="../notesSlides/notesSlide70.xml"/><Relationship Id="rId1" Type="http://schemas.openxmlformats.org/officeDocument/2006/relationships/slideLayout" Target="../slideLayouts/slideLayout34.xml"/><Relationship Id="rId5" Type="http://schemas.openxmlformats.org/officeDocument/2006/relationships/image" Target="../media/image1.png"/><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txBox="1">
            <a:spLocks noGrp="1"/>
          </p:cNvSpPr>
          <p:nvPr>
            <p:ph type="ctrTitle"/>
          </p:nvPr>
        </p:nvSpPr>
        <p:spPr>
          <a:xfrm>
            <a:off x="2432475" y="1025525"/>
            <a:ext cx="7961100" cy="41985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4000" b="1" i="0" u="none" strike="noStrike" cap="none">
                <a:solidFill>
                  <a:schemeClr val="lt1"/>
                </a:solidFill>
                <a:latin typeface="Ubuntu"/>
                <a:ea typeface="Ubuntu"/>
                <a:cs typeface="Ubuntu"/>
                <a:sym typeface="Ubuntu"/>
              </a:rPr>
              <a:t>Grupo de Realidad Aumentada Aplicada</a:t>
            </a:r>
          </a:p>
          <a:p>
            <a:pPr marL="0" marR="0" lvl="0" indent="0" algn="l" rtl="0">
              <a:lnSpc>
                <a:spcPct val="100000"/>
              </a:lnSpc>
              <a:spcBef>
                <a:spcPts val="0"/>
              </a:spcBef>
              <a:spcAft>
                <a:spcPts val="0"/>
              </a:spcAft>
              <a:buClr>
                <a:schemeClr val="lt1"/>
              </a:buClr>
              <a:buSzPct val="25000"/>
              <a:buFont typeface="Ubuntu"/>
              <a:buNone/>
            </a:pPr>
            <a:endParaRPr sz="4000" b="1" i="0" u="none" strike="noStrike" cap="none">
              <a:solidFill>
                <a:schemeClr val="lt1"/>
              </a:solidFill>
              <a:latin typeface="Ubuntu"/>
              <a:ea typeface="Ubuntu"/>
              <a:cs typeface="Ubuntu"/>
              <a:sym typeface="Ubuntu"/>
            </a:endParaRPr>
          </a:p>
          <a:p>
            <a:pPr marL="0" marR="0" lvl="0" indent="0" algn="ctr" rtl="0">
              <a:lnSpc>
                <a:spcPct val="100000"/>
              </a:lnSpc>
              <a:spcBef>
                <a:spcPts val="0"/>
              </a:spcBef>
              <a:spcAft>
                <a:spcPts val="0"/>
              </a:spcAft>
              <a:buClr>
                <a:schemeClr val="lt1"/>
              </a:buClr>
              <a:buSzPct val="25000"/>
              <a:buFont typeface="Ubuntu"/>
              <a:buNone/>
            </a:pPr>
            <a:r>
              <a:rPr lang="es-AR" sz="4000" b="1" i="0" u="none" strike="noStrike" cap="none">
                <a:solidFill>
                  <a:schemeClr val="lt1"/>
                </a:solidFill>
                <a:latin typeface="Ubuntu"/>
                <a:ea typeface="Ubuntu"/>
                <a:cs typeface="Ubuntu"/>
                <a:sym typeface="Ubuntu"/>
              </a:rPr>
              <a:t>Universidad Nacional de La Matanza</a:t>
            </a:r>
          </a:p>
        </p:txBody>
      </p:sp>
      <p:pic>
        <p:nvPicPr>
          <p:cNvPr id="477" name="Shape 477"/>
          <p:cNvPicPr preferRelativeResize="0"/>
          <p:nvPr/>
        </p:nvPicPr>
        <p:blipFill rotWithShape="1">
          <a:blip r:embed="rId3">
            <a:alphaModFix/>
          </a:blip>
          <a:srcRect/>
          <a:stretch/>
        </p:blipFill>
        <p:spPr>
          <a:xfrm>
            <a:off x="9498785" y="5430725"/>
            <a:ext cx="2409900" cy="1143000"/>
          </a:xfrm>
          <a:prstGeom prst="rect">
            <a:avLst/>
          </a:prstGeom>
          <a:noFill/>
          <a:ln>
            <a:noFill/>
          </a:ln>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Shape 54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548" name="Shape 548"/>
          <p:cNvSpPr txBox="1"/>
          <p:nvPr/>
        </p:nvSpPr>
        <p:spPr>
          <a:xfrm>
            <a:off x="2091025" y="363675"/>
            <a:ext cx="77061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600" b="1">
                <a:solidFill>
                  <a:schemeClr val="lt1"/>
                </a:solidFill>
                <a:latin typeface="Ubuntu"/>
                <a:ea typeface="Ubuntu"/>
                <a:cs typeface="Ubuntu"/>
                <a:sym typeface="Ubuntu"/>
              </a:rPr>
              <a:t>Campos de aplicación - Arquitectura</a:t>
            </a:r>
          </a:p>
        </p:txBody>
      </p:sp>
      <p:pic>
        <p:nvPicPr>
          <p:cNvPr id="549" name="Shape 54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6425" y="1921775"/>
            <a:ext cx="4634399" cy="3358675"/>
          </a:xfrm>
          <a:prstGeom prst="rect">
            <a:avLst/>
          </a:prstGeom>
          <a:noFill/>
          <a:ln>
            <a:noFill/>
          </a:ln>
        </p:spPr>
      </p:pic>
      <p:pic>
        <p:nvPicPr>
          <p:cNvPr id="550" name="Shape 55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59925" y="1921774"/>
            <a:ext cx="4709215" cy="3358674"/>
          </a:xfrm>
          <a:prstGeom prst="rect">
            <a:avLst/>
          </a:prstGeom>
          <a:noFill/>
          <a:ln>
            <a:noFill/>
          </a:ln>
        </p:spPr>
      </p:pic>
      <p:sp>
        <p:nvSpPr>
          <p:cNvPr id="551" name="Shape 551"/>
          <p:cNvSpPr txBox="1">
            <a:spLocks noGrp="1"/>
          </p:cNvSpPr>
          <p:nvPr>
            <p:ph type="body" idx="1"/>
          </p:nvPr>
        </p:nvSpPr>
        <p:spPr>
          <a:xfrm>
            <a:off x="836425" y="5540050"/>
            <a:ext cx="108909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None/>
            </a:pPr>
            <a:r>
              <a:rPr lang="es-AR" sz="2800">
                <a:solidFill>
                  <a:schemeClr val="lt1"/>
                </a:solidFill>
                <a:latin typeface="Ubuntu"/>
                <a:ea typeface="Ubuntu"/>
                <a:cs typeface="Ubuntu"/>
                <a:sym typeface="Ubuntu"/>
              </a:rPr>
              <a:t>Ahorro de costos de materiales, práctico y transportable </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Shape 55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557" name="Shape 557"/>
          <p:cNvSpPr txBox="1"/>
          <p:nvPr/>
        </p:nvSpPr>
        <p:spPr>
          <a:xfrm>
            <a:off x="2091025" y="363675"/>
            <a:ext cx="77061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600" b="1">
                <a:solidFill>
                  <a:schemeClr val="lt1"/>
                </a:solidFill>
                <a:latin typeface="Ubuntu"/>
                <a:ea typeface="Ubuntu"/>
                <a:cs typeface="Ubuntu"/>
                <a:sym typeface="Ubuntu"/>
              </a:rPr>
              <a:t>Campos de aplicación - Turismo</a:t>
            </a:r>
          </a:p>
        </p:txBody>
      </p:sp>
      <p:sp>
        <p:nvSpPr>
          <p:cNvPr id="558" name="Shape 558"/>
          <p:cNvSpPr txBox="1">
            <a:spLocks noGrp="1"/>
          </p:cNvSpPr>
          <p:nvPr>
            <p:ph type="body" idx="1"/>
          </p:nvPr>
        </p:nvSpPr>
        <p:spPr>
          <a:xfrm>
            <a:off x="836425" y="5535500"/>
            <a:ext cx="108909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None/>
            </a:pPr>
            <a:r>
              <a:rPr lang="es-AR" sz="2800">
                <a:solidFill>
                  <a:schemeClr val="lt1"/>
                </a:solidFill>
                <a:latin typeface="Ubuntu"/>
                <a:ea typeface="Ubuntu"/>
                <a:cs typeface="Ubuntu"/>
                <a:sym typeface="Ubuntu"/>
              </a:rPr>
              <a:t>Proporcionar información sobre puntos de interés </a:t>
            </a:r>
          </a:p>
        </p:txBody>
      </p:sp>
      <p:pic>
        <p:nvPicPr>
          <p:cNvPr id="559" name="Shape 559"/>
          <p:cNvPicPr preferRelativeResize="0"/>
          <p:nvPr/>
        </p:nvPicPr>
        <p:blipFill>
          <a:blip r:embed="rId4">
            <a:alphaModFix/>
          </a:blip>
          <a:stretch>
            <a:fillRect/>
          </a:stretch>
        </p:blipFill>
        <p:spPr>
          <a:xfrm>
            <a:off x="2313025" y="1326561"/>
            <a:ext cx="7262100" cy="4357274"/>
          </a:xfrm>
          <a:prstGeom prst="rect">
            <a:avLst/>
          </a:prstGeom>
          <a:noFill/>
          <a:ln>
            <a:noFill/>
          </a:ln>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Shape 56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565" name="Shape 565"/>
          <p:cNvSpPr txBox="1"/>
          <p:nvPr/>
        </p:nvSpPr>
        <p:spPr>
          <a:xfrm>
            <a:off x="2091025" y="363675"/>
            <a:ext cx="77061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600" b="1">
                <a:solidFill>
                  <a:schemeClr val="lt1"/>
                </a:solidFill>
                <a:latin typeface="Ubuntu"/>
                <a:ea typeface="Ubuntu"/>
                <a:cs typeface="Ubuntu"/>
                <a:sym typeface="Ubuntu"/>
              </a:rPr>
              <a:t>Campos de aplicación - Arte</a:t>
            </a:r>
          </a:p>
        </p:txBody>
      </p:sp>
      <p:pic>
        <p:nvPicPr>
          <p:cNvPr id="566" name="Shape 5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18875" y="1524000"/>
            <a:ext cx="4986325" cy="3810000"/>
          </a:xfrm>
          <a:prstGeom prst="rect">
            <a:avLst/>
          </a:prstGeom>
          <a:noFill/>
          <a:ln>
            <a:noFill/>
          </a:ln>
        </p:spPr>
      </p:pic>
      <p:sp>
        <p:nvSpPr>
          <p:cNvPr id="567" name="Shape 567"/>
          <p:cNvSpPr txBox="1">
            <a:spLocks noGrp="1"/>
          </p:cNvSpPr>
          <p:nvPr>
            <p:ph type="body" idx="1"/>
          </p:nvPr>
        </p:nvSpPr>
        <p:spPr>
          <a:xfrm>
            <a:off x="818875" y="5518350"/>
            <a:ext cx="108909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None/>
            </a:pPr>
            <a:r>
              <a:rPr lang="es-AR" sz="2800">
                <a:solidFill>
                  <a:schemeClr val="lt1"/>
                </a:solidFill>
                <a:latin typeface="Ubuntu"/>
                <a:ea typeface="Ubuntu"/>
                <a:cs typeface="Ubuntu"/>
                <a:sym typeface="Ubuntu"/>
              </a:rPr>
              <a:t>Incorpora objetos virtuales a obras de arte </a:t>
            </a:r>
          </a:p>
        </p:txBody>
      </p:sp>
      <p:pic>
        <p:nvPicPr>
          <p:cNvPr id="568" name="Shape 56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83050" y="1524000"/>
            <a:ext cx="5190999" cy="3810000"/>
          </a:xfrm>
          <a:prstGeom prst="rect">
            <a:avLst/>
          </a:prstGeom>
          <a:noFill/>
          <a:ln>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Shape 57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574" name="Shape 574"/>
          <p:cNvSpPr txBox="1"/>
          <p:nvPr/>
        </p:nvSpPr>
        <p:spPr>
          <a:xfrm>
            <a:off x="2091025" y="363675"/>
            <a:ext cx="77061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600" b="1">
                <a:solidFill>
                  <a:schemeClr val="lt1"/>
                </a:solidFill>
                <a:latin typeface="Ubuntu"/>
                <a:ea typeface="Ubuntu"/>
                <a:cs typeface="Ubuntu"/>
                <a:sym typeface="Ubuntu"/>
              </a:rPr>
              <a:t>Campos de aplicación - Marketing</a:t>
            </a:r>
          </a:p>
        </p:txBody>
      </p:sp>
      <p:pic>
        <p:nvPicPr>
          <p:cNvPr id="575" name="Shape 57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49550" y="1676125"/>
            <a:ext cx="4512225" cy="4050449"/>
          </a:xfrm>
          <a:prstGeom prst="rect">
            <a:avLst/>
          </a:prstGeom>
          <a:noFill/>
          <a:ln>
            <a:noFill/>
          </a:ln>
        </p:spPr>
      </p:pic>
      <p:pic>
        <p:nvPicPr>
          <p:cNvPr id="576" name="Shape 57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39125" y="1840625"/>
            <a:ext cx="4949781" cy="3721474"/>
          </a:xfrm>
          <a:prstGeom prst="rect">
            <a:avLst/>
          </a:prstGeom>
          <a:noFill/>
          <a:ln>
            <a:noFill/>
          </a:ln>
        </p:spPr>
      </p:pic>
      <p:sp>
        <p:nvSpPr>
          <p:cNvPr id="577" name="Shape 577"/>
          <p:cNvSpPr txBox="1">
            <a:spLocks noGrp="1"/>
          </p:cNvSpPr>
          <p:nvPr>
            <p:ph type="body" idx="1"/>
          </p:nvPr>
        </p:nvSpPr>
        <p:spPr>
          <a:xfrm>
            <a:off x="397750" y="5700600"/>
            <a:ext cx="108909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None/>
            </a:pPr>
            <a:r>
              <a:rPr lang="es-AR" sz="2800">
                <a:solidFill>
                  <a:schemeClr val="lt1"/>
                </a:solidFill>
                <a:latin typeface="Ubuntu"/>
                <a:ea typeface="Ubuntu"/>
                <a:cs typeface="Ubuntu"/>
                <a:sym typeface="Ubuntu"/>
              </a:rPr>
              <a:t>Presentación de productos antes de su compra </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Shape 58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583" name="Shape 583"/>
          <p:cNvSpPr txBox="1"/>
          <p:nvPr/>
        </p:nvSpPr>
        <p:spPr>
          <a:xfrm>
            <a:off x="1862425" y="58875"/>
            <a:ext cx="8363699" cy="10401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a:solidFill>
                  <a:schemeClr val="lt1"/>
                </a:solidFill>
                <a:latin typeface="Ubuntu"/>
                <a:ea typeface="Ubuntu"/>
                <a:cs typeface="Ubuntu"/>
                <a:sym typeface="Ubuntu"/>
              </a:rPr>
              <a:t>Campos de aplicación - Video Juegos</a:t>
            </a:r>
          </a:p>
        </p:txBody>
      </p:sp>
      <p:pic>
        <p:nvPicPr>
          <p:cNvPr id="584" name="Shape 584"/>
          <p:cNvPicPr preferRelativeResize="0"/>
          <p:nvPr/>
        </p:nvPicPr>
        <p:blipFill>
          <a:blip r:embed="rId4">
            <a:alphaModFix/>
          </a:blip>
          <a:stretch>
            <a:fillRect/>
          </a:stretch>
        </p:blipFill>
        <p:spPr>
          <a:xfrm>
            <a:off x="781175" y="1595500"/>
            <a:ext cx="4296724" cy="3602550"/>
          </a:xfrm>
          <a:prstGeom prst="rect">
            <a:avLst/>
          </a:prstGeom>
          <a:noFill/>
          <a:ln>
            <a:noFill/>
          </a:ln>
        </p:spPr>
      </p:pic>
      <p:pic>
        <p:nvPicPr>
          <p:cNvPr id="585" name="Shape 58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402050" y="1595500"/>
            <a:ext cx="5412555" cy="3602550"/>
          </a:xfrm>
          <a:prstGeom prst="rect">
            <a:avLst/>
          </a:prstGeom>
          <a:noFill/>
          <a:ln>
            <a:noFill/>
          </a:ln>
        </p:spPr>
      </p:pic>
      <p:sp>
        <p:nvSpPr>
          <p:cNvPr id="586" name="Shape 586"/>
          <p:cNvSpPr txBox="1">
            <a:spLocks noGrp="1"/>
          </p:cNvSpPr>
          <p:nvPr>
            <p:ph type="body" idx="1"/>
          </p:nvPr>
        </p:nvSpPr>
        <p:spPr>
          <a:xfrm>
            <a:off x="482250" y="5471200"/>
            <a:ext cx="108909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None/>
            </a:pPr>
            <a:r>
              <a:rPr lang="es-AR" sz="2800">
                <a:solidFill>
                  <a:schemeClr val="lt1"/>
                </a:solidFill>
                <a:latin typeface="Ubuntu"/>
                <a:ea typeface="Ubuntu"/>
                <a:cs typeface="Ubuntu"/>
                <a:sym typeface="Ubuntu"/>
              </a:rPr>
              <a:t>Juegos desplegados en entornos reales </a:t>
            </a: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p:nvPr/>
        </p:nvSpPr>
        <p:spPr>
          <a:xfrm>
            <a:off x="3492150" y="2069088"/>
            <a:ext cx="8248799" cy="3000000"/>
          </a:xfrm>
          <a:prstGeom prst="rect">
            <a:avLst/>
          </a:prstGeom>
          <a:noFill/>
          <a:ln>
            <a:noFill/>
          </a:ln>
        </p:spPr>
        <p:txBody>
          <a:bodyPr lIns="91425" tIns="91425" rIns="91425" bIns="91425" anchor="ctr" anchorCtr="0">
            <a:noAutofit/>
          </a:bodyPr>
          <a:lstStyle/>
          <a:p>
            <a:pPr marL="0" marR="0" lvl="0" indent="0" algn="l" rtl="0">
              <a:lnSpc>
                <a:spcPct val="120000"/>
              </a:lnSpc>
              <a:spcBef>
                <a:spcPts val="0"/>
              </a:spcBef>
              <a:spcAft>
                <a:spcPts val="0"/>
              </a:spcAft>
              <a:buClr>
                <a:srgbClr val="FFFFFF"/>
              </a:buClr>
              <a:buSzPct val="25000"/>
              <a:buFont typeface="Ubuntu"/>
              <a:buNone/>
            </a:pPr>
            <a:r>
              <a:rPr lang="es-AR" sz="4800" b="1" i="0" u="none" strike="noStrike" cap="none">
                <a:solidFill>
                  <a:srgbClr val="FFFFFF"/>
                </a:solidFill>
                <a:latin typeface="Ubuntu"/>
                <a:ea typeface="Ubuntu"/>
                <a:cs typeface="Ubuntu"/>
                <a:sym typeface="Ubuntu"/>
              </a:rPr>
              <a:t>Herramientas RA</a:t>
            </a:r>
          </a:p>
        </p:txBody>
      </p:sp>
      <p:pic>
        <p:nvPicPr>
          <p:cNvPr id="592" name="Shape 59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ctrTitle" idx="4294967295"/>
          </p:nvPr>
        </p:nvSpPr>
        <p:spPr>
          <a:xfrm>
            <a:off x="3843337" y="2743199"/>
            <a:ext cx="3900488" cy="1303337"/>
          </a:xfrm>
          <a:prstGeom prst="rect">
            <a:avLst/>
          </a:prstGeom>
          <a:noFill/>
          <a:ln>
            <a:noFill/>
          </a:ln>
        </p:spPr>
        <p:txBody>
          <a:bodyPr lIns="121900" tIns="121900" rIns="121900" bIns="121900" anchor="b"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6400" b="1" i="0" u="none" strike="noStrike" cap="none">
                <a:solidFill>
                  <a:schemeClr val="lt1"/>
                </a:solidFill>
                <a:latin typeface="Ubuntu"/>
                <a:ea typeface="Ubuntu"/>
                <a:cs typeface="Ubuntu"/>
                <a:sym typeface="Ubuntu"/>
              </a:rPr>
              <a:t>Layar</a:t>
            </a:r>
          </a:p>
        </p:txBody>
      </p:sp>
      <p:pic>
        <p:nvPicPr>
          <p:cNvPr id="598" name="Shape 5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1973900" y="274633"/>
            <a:ext cx="7808800"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Layar</a:t>
            </a:r>
          </a:p>
        </p:txBody>
      </p:sp>
      <p:sp>
        <p:nvSpPr>
          <p:cNvPr id="604" name="Shape 604"/>
          <p:cNvSpPr txBox="1">
            <a:spLocks noGrp="1"/>
          </p:cNvSpPr>
          <p:nvPr>
            <p:ph type="body" idx="1"/>
          </p:nvPr>
        </p:nvSpPr>
        <p:spPr>
          <a:xfrm>
            <a:off x="609600" y="1600200"/>
            <a:ext cx="6503999" cy="4840399"/>
          </a:xfrm>
          <a:prstGeom prst="rect">
            <a:avLst/>
          </a:prstGeom>
          <a:noFill/>
          <a:ln>
            <a:noFill/>
          </a:ln>
        </p:spPr>
        <p:txBody>
          <a:bodyPr lIns="121900" tIns="121900" rIns="121900" bIns="121900" anchor="t" anchorCtr="0">
            <a:noAutofit/>
          </a:bodyPr>
          <a:lstStyle/>
          <a:p>
            <a:pPr marL="609585" marR="0" lvl="0" indent="-520684" algn="l" rtl="0">
              <a:lnSpc>
                <a:spcPct val="100000"/>
              </a:lnSpc>
              <a:spcBef>
                <a:spcPts val="0"/>
              </a:spcBef>
              <a:spcAft>
                <a:spcPts val="0"/>
              </a:spcAft>
              <a:buClr>
                <a:schemeClr val="lt1"/>
              </a:buClr>
              <a:buSzPct val="100000"/>
              <a:buFont typeface="Arial"/>
              <a:buChar char="●"/>
            </a:pPr>
            <a:r>
              <a:rPr lang="es-AR" sz="3200" b="0" i="0" u="none" strike="noStrike" cap="none">
                <a:solidFill>
                  <a:schemeClr val="lt1"/>
                </a:solidFill>
                <a:latin typeface="Ubuntu"/>
                <a:ea typeface="Ubuntu"/>
                <a:cs typeface="Ubuntu"/>
                <a:sym typeface="Ubuntu"/>
              </a:rPr>
              <a:t>Aplicación Líder en RA</a:t>
            </a:r>
          </a:p>
          <a:p>
            <a:pPr marL="609585" marR="0" lvl="0" indent="-520684" algn="l" rtl="0">
              <a:lnSpc>
                <a:spcPct val="100000"/>
              </a:lnSpc>
              <a:spcBef>
                <a:spcPts val="0"/>
              </a:spcBef>
              <a:spcAft>
                <a:spcPts val="0"/>
              </a:spcAft>
              <a:buClr>
                <a:schemeClr val="lt1"/>
              </a:buClr>
              <a:buSzPct val="100000"/>
              <a:buFont typeface="Arial"/>
              <a:buChar char="●"/>
            </a:pPr>
            <a:r>
              <a:rPr lang="es-AR" sz="3200" b="0" i="0" u="none" strike="noStrike" cap="none">
                <a:solidFill>
                  <a:schemeClr val="lt1"/>
                </a:solidFill>
                <a:latin typeface="Ubuntu"/>
                <a:ea typeface="Ubuntu"/>
                <a:cs typeface="Ubuntu"/>
                <a:sym typeface="Ubuntu"/>
              </a:rPr>
              <a:t>Pionera en Browsers RA</a:t>
            </a:r>
          </a:p>
          <a:p>
            <a:pPr marL="609585" marR="0" lvl="0" indent="-520684" algn="l" rtl="0">
              <a:lnSpc>
                <a:spcPct val="100000"/>
              </a:lnSpc>
              <a:spcBef>
                <a:spcPts val="0"/>
              </a:spcBef>
              <a:spcAft>
                <a:spcPts val="0"/>
              </a:spcAft>
              <a:buClr>
                <a:schemeClr val="lt1"/>
              </a:buClr>
              <a:buSzPct val="100000"/>
              <a:buFont typeface="Arial"/>
              <a:buChar char="●"/>
            </a:pPr>
            <a:r>
              <a:rPr lang="es-AR" sz="3200" b="0" i="0" u="none" strike="noStrike" cap="none">
                <a:solidFill>
                  <a:schemeClr val="lt1"/>
                </a:solidFill>
                <a:latin typeface="Ubuntu"/>
                <a:ea typeface="Ubuntu"/>
                <a:cs typeface="Ubuntu"/>
                <a:sym typeface="Ubuntu"/>
              </a:rPr>
              <a:t>Se maneja a través de capas de información</a:t>
            </a:r>
          </a:p>
          <a:p>
            <a:pPr marL="609585" marR="0" lvl="0" indent="-520684" algn="l" rtl="0">
              <a:lnSpc>
                <a:spcPct val="100000"/>
              </a:lnSpc>
              <a:spcBef>
                <a:spcPts val="0"/>
              </a:spcBef>
              <a:spcAft>
                <a:spcPts val="0"/>
              </a:spcAft>
              <a:buClr>
                <a:schemeClr val="lt1"/>
              </a:buClr>
              <a:buSzPct val="100000"/>
              <a:buFont typeface="Arial"/>
              <a:buChar char="●"/>
            </a:pPr>
            <a:r>
              <a:rPr lang="es-AR" sz="3200" b="0" i="0" u="none" strike="noStrike" cap="none">
                <a:solidFill>
                  <a:schemeClr val="lt1"/>
                </a:solidFill>
                <a:latin typeface="Ubuntu"/>
                <a:ea typeface="Ubuntu"/>
                <a:cs typeface="Ubuntu"/>
                <a:sym typeface="Ubuntu"/>
              </a:rPr>
              <a:t>Utiliza en conjunto Cámara, GPS, Brújula y Conexión a Internet del dispositivo móvil</a:t>
            </a:r>
          </a:p>
          <a:p>
            <a:pPr marL="609585" marR="0" lvl="0" indent="-520684" algn="l" rtl="0">
              <a:lnSpc>
                <a:spcPct val="100000"/>
              </a:lnSpc>
              <a:spcBef>
                <a:spcPts val="0"/>
              </a:spcBef>
              <a:spcAft>
                <a:spcPts val="0"/>
              </a:spcAft>
              <a:buClr>
                <a:schemeClr val="lt1"/>
              </a:buClr>
              <a:buSzPct val="100000"/>
              <a:buFont typeface="Arial"/>
              <a:buChar char="●"/>
            </a:pPr>
            <a:r>
              <a:rPr lang="es-AR" sz="3200" b="0" i="0" u="none" strike="noStrike" cap="none">
                <a:solidFill>
                  <a:schemeClr val="lt1"/>
                </a:solidFill>
                <a:latin typeface="Ubuntu"/>
                <a:ea typeface="Ubuntu"/>
                <a:cs typeface="Ubuntu"/>
                <a:sym typeface="Ubuntu"/>
              </a:rPr>
              <a:t>Reconocimiento de Imágenes</a:t>
            </a:r>
          </a:p>
          <a:p>
            <a:pPr marL="609585" marR="0" lvl="0" indent="-520684" algn="l" rtl="0">
              <a:lnSpc>
                <a:spcPct val="100000"/>
              </a:lnSpc>
              <a:spcBef>
                <a:spcPts val="0"/>
              </a:spcBef>
              <a:spcAft>
                <a:spcPts val="0"/>
              </a:spcAft>
              <a:buClr>
                <a:schemeClr val="lt1"/>
              </a:buClr>
              <a:buSzPct val="100000"/>
              <a:buFont typeface="Arial"/>
              <a:buChar char="●"/>
            </a:pPr>
            <a:r>
              <a:rPr lang="es-AR" sz="3200" b="0" i="0" u="none" strike="noStrike" cap="none">
                <a:solidFill>
                  <a:schemeClr val="lt1"/>
                </a:solidFill>
                <a:latin typeface="Ubuntu"/>
                <a:ea typeface="Ubuntu"/>
                <a:cs typeface="Ubuntu"/>
                <a:sym typeface="Ubuntu"/>
              </a:rPr>
              <a:t>Disponible para iOS y Android</a:t>
            </a:r>
          </a:p>
        </p:txBody>
      </p:sp>
      <p:pic>
        <p:nvPicPr>
          <p:cNvPr id="605" name="Shape 60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00" y="338234"/>
            <a:ext cx="1015731" cy="1015998"/>
          </a:xfrm>
          <a:prstGeom prst="rect">
            <a:avLst/>
          </a:prstGeom>
          <a:noFill/>
          <a:ln>
            <a:noFill/>
          </a:ln>
        </p:spPr>
      </p:pic>
      <p:pic>
        <p:nvPicPr>
          <p:cNvPr id="606" name="Shape 60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637132" y="1354233"/>
            <a:ext cx="3545199" cy="5140599"/>
          </a:xfrm>
          <a:prstGeom prst="rect">
            <a:avLst/>
          </a:prstGeom>
          <a:noFill/>
          <a:ln>
            <a:noFill/>
          </a:ln>
        </p:spPr>
      </p:pic>
      <p:pic>
        <p:nvPicPr>
          <p:cNvPr id="607" name="Shape 60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600334" y="1717400"/>
            <a:ext cx="2676000" cy="5140500"/>
          </a:xfrm>
          <a:prstGeom prst="rect">
            <a:avLst/>
          </a:prstGeom>
          <a:noFill/>
          <a:ln>
            <a:noFill/>
          </a:ln>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idx="4294967295"/>
          </p:nvPr>
        </p:nvSpPr>
        <p:spPr>
          <a:xfrm>
            <a:off x="1973900" y="274633"/>
            <a:ext cx="7808800"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Layar</a:t>
            </a:r>
          </a:p>
        </p:txBody>
      </p:sp>
      <p:sp>
        <p:nvSpPr>
          <p:cNvPr id="613" name="Shape 613"/>
          <p:cNvSpPr txBox="1">
            <a:spLocks noGrp="1"/>
          </p:cNvSpPr>
          <p:nvPr>
            <p:ph type="body" idx="4294967295"/>
          </p:nvPr>
        </p:nvSpPr>
        <p:spPr>
          <a:xfrm>
            <a:off x="609600" y="1600200"/>
            <a:ext cx="5606799" cy="48403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200" b="1" i="0" u="sng" strike="noStrike" cap="none">
                <a:solidFill>
                  <a:schemeClr val="lt1"/>
                </a:solidFill>
                <a:latin typeface="Ubuntu"/>
                <a:ea typeface="Ubuntu"/>
                <a:cs typeface="Ubuntu"/>
                <a:sym typeface="Ubuntu"/>
              </a:rPr>
              <a:t>Ventajas:</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Fácil de utilizar</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Ideal para campañas publicitarias</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En pocos minutos se pueden crear capas de cualquier tipo</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Buena documentación</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Gran comunidad de desarrolladores</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Brinda una app web para crear capas simples de manera rápida y fácil (Para no desarrolladores).</a:t>
            </a:r>
          </a:p>
        </p:txBody>
      </p:sp>
      <p:pic>
        <p:nvPicPr>
          <p:cNvPr id="614" name="Shape 6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00" y="338234"/>
            <a:ext cx="1015731" cy="1015998"/>
          </a:xfrm>
          <a:prstGeom prst="rect">
            <a:avLst/>
          </a:prstGeom>
          <a:noFill/>
          <a:ln>
            <a:noFill/>
          </a:ln>
        </p:spPr>
      </p:pic>
      <p:pic>
        <p:nvPicPr>
          <p:cNvPr id="615" name="Shape 615"/>
          <p:cNvPicPr preferRelativeResize="0"/>
          <p:nvPr/>
        </p:nvPicPr>
        <p:blipFill rotWithShape="1">
          <a:blip r:embed="rId4">
            <a:alphaModFix/>
          </a:blip>
          <a:srcRect/>
          <a:stretch/>
        </p:blipFill>
        <p:spPr>
          <a:xfrm>
            <a:off x="5908955" y="3627551"/>
            <a:ext cx="5606686" cy="3014356"/>
          </a:xfrm>
          <a:prstGeom prst="rect">
            <a:avLst/>
          </a:prstGeom>
          <a:noFill/>
          <a:ln>
            <a:noFill/>
          </a:ln>
        </p:spPr>
      </p:pic>
      <p:pic>
        <p:nvPicPr>
          <p:cNvPr id="616" name="Shape 61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72535" y="625250"/>
            <a:ext cx="4456900" cy="3212876"/>
          </a:xfrm>
          <a:prstGeom prst="rect">
            <a:avLst/>
          </a:prstGeom>
          <a:noFill/>
          <a:ln>
            <a:noFill/>
          </a:ln>
        </p:spPr>
      </p:pic>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Shape 621"/>
          <p:cNvSpPr txBox="1">
            <a:spLocks noGrp="1"/>
          </p:cNvSpPr>
          <p:nvPr>
            <p:ph type="title" idx="4294967295"/>
          </p:nvPr>
        </p:nvSpPr>
        <p:spPr>
          <a:xfrm>
            <a:off x="1973900" y="274633"/>
            <a:ext cx="7808800"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Layar</a:t>
            </a:r>
          </a:p>
        </p:txBody>
      </p:sp>
      <p:sp>
        <p:nvSpPr>
          <p:cNvPr id="622" name="Shape 622"/>
          <p:cNvSpPr txBox="1">
            <a:spLocks noGrp="1"/>
          </p:cNvSpPr>
          <p:nvPr>
            <p:ph type="body" idx="4294967295"/>
          </p:nvPr>
        </p:nvSpPr>
        <p:spPr>
          <a:xfrm>
            <a:off x="609600" y="1600200"/>
            <a:ext cx="5384798" cy="48403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Ubuntu"/>
              <a:buNone/>
            </a:pPr>
            <a:r>
              <a:rPr lang="es-AR" sz="3200" b="1" i="0" u="sng" strike="noStrike" cap="none">
                <a:solidFill>
                  <a:schemeClr val="lt1"/>
                </a:solidFill>
                <a:latin typeface="Ubuntu"/>
                <a:ea typeface="Ubuntu"/>
                <a:cs typeface="Ubuntu"/>
                <a:sym typeface="Ubuntu"/>
              </a:rPr>
              <a:t>Desventajas:</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Obtener el SDK para integrar con una app propia es muy costoso.</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Si no se cuenta con el SDK, para que un usuario acceda a nuestra capa, necesita tener instalada la app de Layar, y luego buscar y activar la capa desarrollada.</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Necesita conexión a Internet constante para poder funcionar.</a:t>
            </a:r>
          </a:p>
        </p:txBody>
      </p:sp>
      <p:pic>
        <p:nvPicPr>
          <p:cNvPr id="623" name="Shape 6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00" y="338234"/>
            <a:ext cx="1015731" cy="1015998"/>
          </a:xfrm>
          <a:prstGeom prst="rect">
            <a:avLst/>
          </a:prstGeom>
          <a:noFill/>
          <a:ln>
            <a:noFill/>
          </a:ln>
        </p:spPr>
      </p:pic>
      <p:pic>
        <p:nvPicPr>
          <p:cNvPr id="624" name="Shape 62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193867" y="1919632"/>
            <a:ext cx="4942632" cy="3018732"/>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body" idx="4294967295"/>
          </p:nvPr>
        </p:nvSpPr>
        <p:spPr>
          <a:xfrm>
            <a:off x="969725" y="1583500"/>
            <a:ext cx="10409699" cy="4562399"/>
          </a:xfrm>
          <a:prstGeom prst="rect">
            <a:avLst/>
          </a:prstGeom>
          <a:noFill/>
          <a:ln>
            <a:noFill/>
          </a:ln>
        </p:spPr>
        <p:txBody>
          <a:bodyPr lIns="121900" tIns="121900" rIns="121900" bIns="121900" anchor="t" anchorCtr="0">
            <a:noAutofit/>
          </a:bodyPr>
          <a:lstStyle/>
          <a:p>
            <a:pPr marL="609585" marR="0" lvl="0" indent="-380984" algn="l" rtl="0">
              <a:lnSpc>
                <a:spcPct val="100000"/>
              </a:lnSpc>
              <a:spcBef>
                <a:spcPts val="0"/>
              </a:spcBef>
              <a:spcAft>
                <a:spcPts val="0"/>
              </a:spcAft>
              <a:buClr>
                <a:schemeClr val="lt1"/>
              </a:buClr>
              <a:buSzPct val="100000"/>
              <a:buFont typeface="Ubuntu"/>
              <a:buChar char="•"/>
            </a:pPr>
            <a:r>
              <a:rPr lang="es-AR" sz="3600" b="0" i="0" u="none" strike="noStrike" cap="none">
                <a:solidFill>
                  <a:schemeClr val="lt1"/>
                </a:solidFill>
                <a:latin typeface="Ubuntu"/>
                <a:ea typeface="Ubuntu"/>
                <a:cs typeface="Ubuntu"/>
                <a:sym typeface="Ubuntu"/>
              </a:rPr>
              <a:t>¿Quiénes Somos?</a:t>
            </a:r>
          </a:p>
          <a:p>
            <a:pPr marL="609584" marR="0" lvl="0" indent="-380984" algn="l" rtl="0">
              <a:lnSpc>
                <a:spcPct val="100000"/>
              </a:lnSpc>
              <a:spcBef>
                <a:spcPts val="0"/>
              </a:spcBef>
              <a:spcAft>
                <a:spcPts val="0"/>
              </a:spcAft>
              <a:buClr>
                <a:schemeClr val="lt1"/>
              </a:buClr>
              <a:buSzPct val="100000"/>
              <a:buFont typeface="Ubuntu"/>
              <a:buChar char="•"/>
            </a:pPr>
            <a:r>
              <a:rPr lang="es-AR" sz="3600" b="0" i="0" u="none" strike="noStrike" cap="none">
                <a:solidFill>
                  <a:schemeClr val="lt1"/>
                </a:solidFill>
                <a:latin typeface="Ubuntu"/>
                <a:ea typeface="Ubuntu"/>
                <a:cs typeface="Ubuntu"/>
                <a:sym typeface="Ubuntu"/>
              </a:rPr>
              <a:t>¿Qué es la Realidad Aumentada?</a:t>
            </a:r>
          </a:p>
          <a:p>
            <a:pPr marL="609583" marR="0" lvl="0" indent="-380983" algn="l" rtl="0">
              <a:lnSpc>
                <a:spcPct val="100000"/>
              </a:lnSpc>
              <a:spcBef>
                <a:spcPts val="0"/>
              </a:spcBef>
              <a:spcAft>
                <a:spcPts val="0"/>
              </a:spcAft>
              <a:buClr>
                <a:schemeClr val="lt1"/>
              </a:buClr>
              <a:buSzPct val="100000"/>
              <a:buFont typeface="Ubuntu"/>
              <a:buChar char="•"/>
            </a:pPr>
            <a:r>
              <a:rPr lang="es-AR" sz="3600">
                <a:solidFill>
                  <a:schemeClr val="lt1"/>
                </a:solidFill>
                <a:latin typeface="Ubuntu"/>
                <a:ea typeface="Ubuntu"/>
                <a:cs typeface="Ubuntu"/>
                <a:sym typeface="Ubuntu"/>
              </a:rPr>
              <a:t>Aplicaciones en diferentes campos</a:t>
            </a:r>
          </a:p>
          <a:p>
            <a:pPr marL="609583" marR="0" lvl="0" indent="-380983" algn="l" rtl="0">
              <a:lnSpc>
                <a:spcPct val="100000"/>
              </a:lnSpc>
              <a:spcBef>
                <a:spcPts val="0"/>
              </a:spcBef>
              <a:spcAft>
                <a:spcPts val="0"/>
              </a:spcAft>
              <a:buClr>
                <a:schemeClr val="lt1"/>
              </a:buClr>
              <a:buSzPct val="100000"/>
              <a:buFont typeface="Ubuntu"/>
              <a:buChar char="•"/>
            </a:pPr>
            <a:r>
              <a:rPr lang="es-AR" sz="3600">
                <a:solidFill>
                  <a:schemeClr val="lt1"/>
                </a:solidFill>
                <a:latin typeface="Ubuntu"/>
                <a:ea typeface="Ubuntu"/>
                <a:cs typeface="Ubuntu"/>
                <a:sym typeface="Ubuntu"/>
              </a:rPr>
              <a:t>Estado del Arte</a:t>
            </a:r>
          </a:p>
          <a:p>
            <a:pPr marL="609583" marR="0" lvl="0" indent="-380983" algn="l" rtl="0">
              <a:lnSpc>
                <a:spcPct val="100000"/>
              </a:lnSpc>
              <a:spcBef>
                <a:spcPts val="0"/>
              </a:spcBef>
              <a:spcAft>
                <a:spcPts val="0"/>
              </a:spcAft>
              <a:buClr>
                <a:schemeClr val="lt1"/>
              </a:buClr>
              <a:buSzPct val="100000"/>
              <a:buFont typeface="Ubuntu"/>
              <a:buChar char="•"/>
            </a:pPr>
            <a:r>
              <a:rPr lang="es-AR" sz="3600" b="0" i="0" u="none" strike="noStrike" cap="none">
                <a:solidFill>
                  <a:schemeClr val="lt1"/>
                </a:solidFill>
                <a:latin typeface="Ubuntu"/>
                <a:ea typeface="Ubuntu"/>
                <a:cs typeface="Ubuntu"/>
                <a:sym typeface="Ubuntu"/>
              </a:rPr>
              <a:t>Herramientas RA</a:t>
            </a:r>
          </a:p>
          <a:p>
            <a:pPr marL="609583" marR="0" lvl="0" indent="-380983" algn="l" rtl="0">
              <a:lnSpc>
                <a:spcPct val="100000"/>
              </a:lnSpc>
              <a:spcBef>
                <a:spcPts val="0"/>
              </a:spcBef>
              <a:spcAft>
                <a:spcPts val="0"/>
              </a:spcAft>
              <a:buClr>
                <a:schemeClr val="lt1"/>
              </a:buClr>
              <a:buSzPct val="100000"/>
              <a:buFont typeface="Ubuntu"/>
              <a:buChar char="•"/>
            </a:pPr>
            <a:r>
              <a:rPr lang="es-AR" sz="3600">
                <a:solidFill>
                  <a:schemeClr val="lt1"/>
                </a:solidFill>
                <a:latin typeface="Ubuntu"/>
                <a:ea typeface="Ubuntu"/>
                <a:cs typeface="Ubuntu"/>
                <a:sym typeface="Ubuntu"/>
              </a:rPr>
              <a:t>Nuestros desarrollos</a:t>
            </a:r>
          </a:p>
          <a:p>
            <a:pPr marR="0" lvl="1" algn="l" rtl="0">
              <a:lnSpc>
                <a:spcPct val="100000"/>
              </a:lnSpc>
              <a:spcBef>
                <a:spcPts val="0"/>
              </a:spcBef>
              <a:spcAft>
                <a:spcPts val="0"/>
              </a:spcAft>
              <a:buClr>
                <a:schemeClr val="lt1"/>
              </a:buClr>
              <a:buSzPct val="100000"/>
              <a:buFont typeface="Ubuntu"/>
            </a:pPr>
            <a:r>
              <a:rPr lang="es-AR" sz="3600">
                <a:solidFill>
                  <a:schemeClr val="lt1"/>
                </a:solidFill>
                <a:latin typeface="Ubuntu"/>
                <a:ea typeface="Ubuntu"/>
                <a:cs typeface="Ubuntu"/>
                <a:sym typeface="Ubuntu"/>
              </a:rPr>
              <a:t>Aplicaciones RA</a:t>
            </a:r>
          </a:p>
          <a:p>
            <a:pPr marR="0" lvl="1" algn="l" rtl="0">
              <a:lnSpc>
                <a:spcPct val="100000"/>
              </a:lnSpc>
              <a:spcBef>
                <a:spcPts val="0"/>
              </a:spcBef>
              <a:spcAft>
                <a:spcPts val="0"/>
              </a:spcAft>
              <a:buClr>
                <a:schemeClr val="lt1"/>
              </a:buClr>
              <a:buSzPct val="100000"/>
              <a:buFont typeface="Ubuntu"/>
            </a:pPr>
            <a:r>
              <a:rPr lang="es-AR" sz="3600" b="0" i="0" u="none" strike="noStrike" cap="none">
                <a:solidFill>
                  <a:schemeClr val="lt1"/>
                </a:solidFill>
                <a:latin typeface="Ubuntu"/>
                <a:ea typeface="Ubuntu"/>
                <a:cs typeface="Ubuntu"/>
                <a:sym typeface="Ubuntu"/>
              </a:rPr>
              <a:t>Juegos RA</a:t>
            </a:r>
          </a:p>
          <a:p>
            <a:pPr marL="609583" marR="0" lvl="0" indent="-380983" algn="l" rtl="0">
              <a:lnSpc>
                <a:spcPct val="100000"/>
              </a:lnSpc>
              <a:spcBef>
                <a:spcPts val="0"/>
              </a:spcBef>
              <a:spcAft>
                <a:spcPts val="0"/>
              </a:spcAft>
              <a:buClr>
                <a:schemeClr val="lt1"/>
              </a:buClr>
              <a:buSzPct val="100000"/>
              <a:buFont typeface="Ubuntu"/>
              <a:buChar char="•"/>
            </a:pPr>
            <a:r>
              <a:rPr lang="es-AR" sz="3600" b="0" i="0" u="none" strike="noStrike" cap="none">
                <a:solidFill>
                  <a:schemeClr val="lt1"/>
                </a:solidFill>
                <a:latin typeface="Ubuntu"/>
                <a:ea typeface="Ubuntu"/>
                <a:cs typeface="Ubuntu"/>
                <a:sym typeface="Ubuntu"/>
              </a:rPr>
              <a:t>Futuras líneas de desarrollo</a:t>
            </a:r>
          </a:p>
        </p:txBody>
      </p:sp>
      <p:pic>
        <p:nvPicPr>
          <p:cNvPr id="483" name="Shape 48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sp>
        <p:nvSpPr>
          <p:cNvPr id="484" name="Shape 484"/>
          <p:cNvSpPr txBox="1">
            <a:spLocks noGrp="1"/>
          </p:cNvSpPr>
          <p:nvPr>
            <p:ph type="title" idx="4294967295"/>
          </p:nvPr>
        </p:nvSpPr>
        <p:spPr>
          <a:xfrm>
            <a:off x="2241000" y="439900"/>
            <a:ext cx="7709999" cy="1019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Temario de la presentación</a:t>
            </a: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Shape 629"/>
          <p:cNvSpPr txBox="1">
            <a:spLocks noGrp="1"/>
          </p:cNvSpPr>
          <p:nvPr>
            <p:ph type="title"/>
          </p:nvPr>
        </p:nvSpPr>
        <p:spPr>
          <a:xfrm>
            <a:off x="2017200" y="274633"/>
            <a:ext cx="7765199"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4000" b="1" i="0" u="none" strike="noStrike" cap="none">
                <a:solidFill>
                  <a:schemeClr val="lt1"/>
                </a:solidFill>
                <a:latin typeface="Ubuntu"/>
                <a:ea typeface="Ubuntu"/>
                <a:cs typeface="Ubuntu"/>
                <a:sym typeface="Ubuntu"/>
              </a:rPr>
              <a:t>Capa de Geoposicionamiento</a:t>
            </a:r>
          </a:p>
        </p:txBody>
      </p:sp>
      <p:pic>
        <p:nvPicPr>
          <p:cNvPr id="630" name="Shape 6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51349" y="1434266"/>
            <a:ext cx="7889298" cy="5830131"/>
          </a:xfrm>
          <a:prstGeom prst="rect">
            <a:avLst/>
          </a:prstGeom>
          <a:noFill/>
          <a:ln>
            <a:noFill/>
          </a:ln>
        </p:spPr>
      </p:pic>
      <p:pic>
        <p:nvPicPr>
          <p:cNvPr id="631" name="Shape 63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600" y="338234"/>
            <a:ext cx="1015731" cy="1015998"/>
          </a:xfrm>
          <a:prstGeom prst="rect">
            <a:avLst/>
          </a:prstGeom>
          <a:noFill/>
          <a:ln>
            <a:noFill/>
          </a:ln>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Shape 636"/>
          <p:cNvSpPr txBox="1">
            <a:spLocks noGrp="1"/>
          </p:cNvSpPr>
          <p:nvPr>
            <p:ph type="title"/>
          </p:nvPr>
        </p:nvSpPr>
        <p:spPr>
          <a:xfrm>
            <a:off x="2017200" y="274633"/>
            <a:ext cx="7765199"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Capa “Centros Médicos”</a:t>
            </a:r>
          </a:p>
        </p:txBody>
      </p:sp>
      <p:sp>
        <p:nvSpPr>
          <p:cNvPr id="637" name="Shape 637"/>
          <p:cNvSpPr txBox="1">
            <a:spLocks noGrp="1"/>
          </p:cNvSpPr>
          <p:nvPr>
            <p:ph type="body" idx="1"/>
          </p:nvPr>
        </p:nvSpPr>
        <p:spPr>
          <a:xfrm>
            <a:off x="609600" y="1600200"/>
            <a:ext cx="6659598" cy="48403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733" b="1" i="0" u="sng" strike="noStrike" cap="none">
                <a:solidFill>
                  <a:schemeClr val="lt1"/>
                </a:solidFill>
                <a:latin typeface="Ubuntu"/>
                <a:ea typeface="Ubuntu"/>
                <a:cs typeface="Ubuntu"/>
                <a:sym typeface="Ubuntu"/>
              </a:rPr>
              <a:t>Características:</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Utiliza Geoposicionamiento</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Permite al usuario localizar los centros médicos más cercanos a su posición, en caso de emergencia</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Integración con Google Maps, para ayudar al usuario a llegar a destino.</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Permite realizar llamadas a los centros médicos localizados</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Brinda información de los centros médicos gratuitos del partido de La Matanza</a:t>
            </a:r>
          </a:p>
        </p:txBody>
      </p:sp>
      <p:pic>
        <p:nvPicPr>
          <p:cNvPr id="638" name="Shape 63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00" y="111033"/>
            <a:ext cx="1407598" cy="1407598"/>
          </a:xfrm>
          <a:prstGeom prst="rect">
            <a:avLst/>
          </a:prstGeom>
          <a:noFill/>
          <a:ln>
            <a:noFill/>
          </a:ln>
        </p:spPr>
      </p:pic>
      <p:pic>
        <p:nvPicPr>
          <p:cNvPr id="639" name="Shape 63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364265" y="1417833"/>
            <a:ext cx="3488572" cy="5059132"/>
          </a:xfrm>
          <a:prstGeom prst="rect">
            <a:avLst/>
          </a:prstGeom>
          <a:noFill/>
          <a:ln>
            <a:noFill/>
          </a:ln>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a:spLocks noGrp="1"/>
          </p:cNvSpPr>
          <p:nvPr>
            <p:ph type="ctrTitle" idx="4294967295"/>
          </p:nvPr>
        </p:nvSpPr>
        <p:spPr>
          <a:xfrm>
            <a:off x="2814640" y="2051050"/>
            <a:ext cx="6757987" cy="2209799"/>
          </a:xfrm>
          <a:prstGeom prst="rect">
            <a:avLst/>
          </a:prstGeom>
          <a:noFill/>
          <a:ln>
            <a:noFill/>
          </a:ln>
        </p:spPr>
        <p:txBody>
          <a:bodyPr lIns="121900" tIns="121900" rIns="121900" bIns="121900" anchor="b"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6400" b="1" i="0" u="none" strike="noStrike" cap="none">
                <a:solidFill>
                  <a:schemeClr val="lt1"/>
                </a:solidFill>
                <a:latin typeface="Ubuntu"/>
                <a:ea typeface="Ubuntu"/>
                <a:cs typeface="Ubuntu"/>
                <a:sym typeface="Ubuntu"/>
              </a:rPr>
              <a:t>ARToolKit</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609600" y="274637"/>
            <a:ext cx="9172800"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ARToolKit</a:t>
            </a:r>
          </a:p>
        </p:txBody>
      </p:sp>
      <p:sp>
        <p:nvSpPr>
          <p:cNvPr id="650" name="Shape 650"/>
          <p:cNvSpPr txBox="1">
            <a:spLocks noGrp="1"/>
          </p:cNvSpPr>
          <p:nvPr>
            <p:ph type="body" idx="1"/>
          </p:nvPr>
        </p:nvSpPr>
        <p:spPr>
          <a:xfrm>
            <a:off x="609600" y="1600200"/>
            <a:ext cx="5384798" cy="48403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733" b="1" i="0" u="sng" strike="noStrike" cap="none">
                <a:solidFill>
                  <a:schemeClr val="lt1"/>
                </a:solidFill>
                <a:latin typeface="Ubuntu"/>
                <a:ea typeface="Ubuntu"/>
                <a:cs typeface="Ubuntu"/>
                <a:sym typeface="Ubuntu"/>
              </a:rPr>
              <a:t>Características:</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Creada inicialmente en 1999</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Escrita en C y C++</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Multiplataforma</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Se mantiene como proyecto de código abierto en SourceForge</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Libre para usos no comerciales (GPL - GNU General Public License )</a:t>
            </a:r>
          </a:p>
        </p:txBody>
      </p:sp>
      <p:pic>
        <p:nvPicPr>
          <p:cNvPr id="651" name="Shape 65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001" y="1942032"/>
            <a:ext cx="4740332" cy="3553664"/>
          </a:xfrm>
          <a:prstGeom prst="rect">
            <a:avLst/>
          </a:prstGeom>
          <a:noFill/>
          <a:ln>
            <a:noFill/>
          </a:ln>
        </p:spPr>
      </p:pic>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Shape 656"/>
          <p:cNvSpPr txBox="1">
            <a:spLocks noGrp="1"/>
          </p:cNvSpPr>
          <p:nvPr>
            <p:ph type="title"/>
          </p:nvPr>
        </p:nvSpPr>
        <p:spPr>
          <a:xfrm>
            <a:off x="609600" y="274637"/>
            <a:ext cx="9172800"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ARToolKit</a:t>
            </a:r>
          </a:p>
        </p:txBody>
      </p:sp>
      <p:sp>
        <p:nvSpPr>
          <p:cNvPr id="657" name="Shape 657"/>
          <p:cNvSpPr txBox="1">
            <a:spLocks noGrp="1"/>
          </p:cNvSpPr>
          <p:nvPr>
            <p:ph type="body" idx="1"/>
          </p:nvPr>
        </p:nvSpPr>
        <p:spPr>
          <a:xfrm>
            <a:off x="609600" y="1600200"/>
            <a:ext cx="5384798" cy="48403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Ubuntu"/>
              <a:buNone/>
            </a:pPr>
            <a:r>
              <a:rPr lang="es-AR" sz="3733" b="1" i="0" u="sng" strike="noStrike" cap="none">
                <a:solidFill>
                  <a:schemeClr val="lt1"/>
                </a:solidFill>
                <a:latin typeface="Ubuntu"/>
                <a:ea typeface="Ubuntu"/>
                <a:cs typeface="Ubuntu"/>
                <a:sym typeface="Ubuntu"/>
              </a:rPr>
              <a:t>Desventajas:</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Es bastante tedioso y complicado de utilizar</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Es muy básico</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Sólo soporta marcadores simples</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El tiempo de respuesta no es óptimo</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Poca Documentación</a:t>
            </a:r>
          </a:p>
          <a:p>
            <a:pPr marL="609585" marR="0" lvl="0" indent="-469884"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El marcador debe verse por completo para poder funcionar</a:t>
            </a:r>
          </a:p>
        </p:txBody>
      </p:sp>
      <p:pic>
        <p:nvPicPr>
          <p:cNvPr id="658" name="Shape 65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91000" y="1803661"/>
            <a:ext cx="2168299" cy="2155598"/>
          </a:xfrm>
          <a:prstGeom prst="rect">
            <a:avLst/>
          </a:prstGeom>
          <a:noFill/>
          <a:ln>
            <a:noFill/>
          </a:ln>
        </p:spPr>
      </p:pic>
      <p:pic>
        <p:nvPicPr>
          <p:cNvPr id="659" name="Shape 65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90995" y="4242067"/>
            <a:ext cx="2168299" cy="2155600"/>
          </a:xfrm>
          <a:prstGeom prst="rect">
            <a:avLst/>
          </a:prstGeom>
          <a:noFill/>
          <a:ln>
            <a:noFill/>
          </a:ln>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ctrTitle" idx="4294967295"/>
          </p:nvPr>
        </p:nvSpPr>
        <p:spPr>
          <a:xfrm>
            <a:off x="2314575" y="1936750"/>
            <a:ext cx="8534399" cy="22097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6400" b="1" i="0" u="none" strike="noStrike" cap="none">
                <a:solidFill>
                  <a:schemeClr val="lt1"/>
                </a:solidFill>
                <a:latin typeface="Ubuntu"/>
                <a:ea typeface="Ubuntu"/>
                <a:cs typeface="Ubuntu"/>
                <a:sym typeface="Ubuntu"/>
              </a:rPr>
              <a:t>Unity3D-Vuforia</a:t>
            </a: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8"/>
        <p:cNvGrpSpPr/>
        <p:nvPr/>
      </p:nvGrpSpPr>
      <p:grpSpPr>
        <a:xfrm>
          <a:off x="0" y="0"/>
          <a:ext cx="0" cy="0"/>
          <a:chOff x="0" y="0"/>
          <a:chExt cx="0" cy="0"/>
        </a:xfrm>
      </p:grpSpPr>
      <p:pic>
        <p:nvPicPr>
          <p:cNvPr id="669" name="Shape 66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047699" y="1143483"/>
            <a:ext cx="6096603" cy="4571032"/>
          </a:xfrm>
          <a:prstGeom prst="rect">
            <a:avLst/>
          </a:prstGeom>
          <a:noFill/>
          <a:ln>
            <a:noFill/>
          </a:ln>
        </p:spPr>
      </p:pic>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Shape 674"/>
          <p:cNvSpPr txBox="1">
            <a:spLocks noGrp="1"/>
          </p:cNvSpPr>
          <p:nvPr>
            <p:ph type="title"/>
          </p:nvPr>
        </p:nvSpPr>
        <p:spPr>
          <a:xfrm>
            <a:off x="609600" y="553679"/>
            <a:ext cx="9172800" cy="7119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Características</a:t>
            </a:r>
          </a:p>
        </p:txBody>
      </p:sp>
      <p:sp>
        <p:nvSpPr>
          <p:cNvPr id="675" name="Shape 675"/>
          <p:cNvSpPr txBox="1">
            <a:spLocks noGrp="1"/>
          </p:cNvSpPr>
          <p:nvPr>
            <p:ph type="body" idx="1"/>
          </p:nvPr>
        </p:nvSpPr>
        <p:spPr>
          <a:xfrm>
            <a:off x="212250" y="2144400"/>
            <a:ext cx="3687600" cy="2569200"/>
          </a:xfrm>
          <a:prstGeom prst="rect">
            <a:avLst/>
          </a:prstGeom>
          <a:noFill/>
          <a:ln>
            <a:noFill/>
          </a:ln>
        </p:spPr>
        <p:txBody>
          <a:bodyPr lIns="121900" tIns="121900" rIns="121900" bIns="121900" anchor="t" anchorCtr="0">
            <a:noAutofit/>
          </a:bodyPr>
          <a:lstStyle/>
          <a:p>
            <a:pPr marL="609585" marR="0" lvl="0" indent="-465677"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Sencillo y fácil de aprender</a:t>
            </a:r>
          </a:p>
          <a:p>
            <a:pPr marL="609585" marR="0" lvl="0" indent="-465677"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Desarrollo rápido</a:t>
            </a:r>
          </a:p>
          <a:p>
            <a:pPr marL="609584" marR="0" lvl="0" indent="-465677"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Multiplataforma</a:t>
            </a:r>
          </a:p>
          <a:p>
            <a:pPr marL="609584" marR="0" lvl="0" indent="-465677" algn="l" rtl="0">
              <a:lnSpc>
                <a:spcPct val="100000"/>
              </a:lnSpc>
              <a:spcBef>
                <a:spcPts val="0"/>
              </a:spcBef>
              <a:spcAft>
                <a:spcPts val="0"/>
              </a:spcAft>
              <a:buClr>
                <a:schemeClr val="lt1"/>
              </a:buClr>
              <a:buSzPct val="100000"/>
              <a:buFont typeface="Arial"/>
              <a:buChar char="●"/>
            </a:pPr>
            <a:r>
              <a:rPr lang="es-AR" sz="2400" b="0" i="0" u="none" strike="noStrike" cap="none">
                <a:solidFill>
                  <a:schemeClr val="lt1"/>
                </a:solidFill>
                <a:latin typeface="Ubuntu"/>
                <a:ea typeface="Ubuntu"/>
                <a:cs typeface="Ubuntu"/>
                <a:sym typeface="Ubuntu"/>
              </a:rPr>
              <a:t>Existe versión gratuita</a:t>
            </a:r>
          </a:p>
          <a:p>
            <a:pPr marR="0" lvl="0" algn="l" rtl="0">
              <a:lnSpc>
                <a:spcPct val="100000"/>
              </a:lnSpc>
              <a:spcBef>
                <a:spcPts val="0"/>
              </a:spcBef>
              <a:spcAft>
                <a:spcPts val="0"/>
              </a:spcAft>
              <a:buNone/>
            </a:pPr>
            <a:endParaRPr sz="2400">
              <a:solidFill>
                <a:schemeClr val="lt1"/>
              </a:solidFill>
              <a:latin typeface="Ubuntu"/>
              <a:ea typeface="Ubuntu"/>
              <a:cs typeface="Ubuntu"/>
              <a:sym typeface="Ubuntu"/>
            </a:endParaRPr>
          </a:p>
        </p:txBody>
      </p:sp>
      <p:pic>
        <p:nvPicPr>
          <p:cNvPr id="676" name="Shape 67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295325" y="553662"/>
            <a:ext cx="500674" cy="500674"/>
          </a:xfrm>
          <a:prstGeom prst="rect">
            <a:avLst/>
          </a:prstGeom>
          <a:noFill/>
          <a:ln>
            <a:noFill/>
          </a:ln>
        </p:spPr>
      </p:pic>
      <p:pic>
        <p:nvPicPr>
          <p:cNvPr id="677" name="Shape 67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751099" y="1417826"/>
            <a:ext cx="7963423" cy="5105874"/>
          </a:xfrm>
          <a:prstGeom prst="rect">
            <a:avLst/>
          </a:prstGeom>
          <a:noFill/>
          <a:ln>
            <a:noFill/>
          </a:ln>
        </p:spPr>
      </p:pic>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1"/>
        <p:cNvGrpSpPr/>
        <p:nvPr/>
      </p:nvGrpSpPr>
      <p:grpSpPr>
        <a:xfrm>
          <a:off x="0" y="0"/>
          <a:ext cx="0" cy="0"/>
          <a:chOff x="0" y="0"/>
          <a:chExt cx="0" cy="0"/>
        </a:xfrm>
      </p:grpSpPr>
      <p:pic>
        <p:nvPicPr>
          <p:cNvPr id="682" name="Shape 682"/>
          <p:cNvPicPr preferRelativeResize="0"/>
          <p:nvPr/>
        </p:nvPicPr>
        <p:blipFill rotWithShape="1">
          <a:blip r:embed="rId3">
            <a:alphaModFix/>
          </a:blip>
          <a:srcRect/>
          <a:stretch/>
        </p:blipFill>
        <p:spPr>
          <a:xfrm>
            <a:off x="0" y="1614070"/>
            <a:ext cx="12192000" cy="4669260"/>
          </a:xfrm>
          <a:prstGeom prst="rect">
            <a:avLst/>
          </a:prstGeom>
          <a:noFill/>
          <a:ln>
            <a:noFill/>
          </a:ln>
        </p:spPr>
      </p:pic>
      <p:sp>
        <p:nvSpPr>
          <p:cNvPr id="683" name="Shape 683"/>
          <p:cNvSpPr txBox="1">
            <a:spLocks noGrp="1"/>
          </p:cNvSpPr>
          <p:nvPr>
            <p:ph type="title" idx="4294967295"/>
          </p:nvPr>
        </p:nvSpPr>
        <p:spPr>
          <a:xfrm>
            <a:off x="1651533" y="345300"/>
            <a:ext cx="8185199"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rgbClr val="000000"/>
                </a:solidFill>
                <a:latin typeface="Ubuntu"/>
                <a:ea typeface="Ubuntu"/>
                <a:cs typeface="Ubuntu"/>
                <a:sym typeface="Ubuntu"/>
              </a:rPr>
              <a:t>Vuforia</a:t>
            </a:r>
          </a:p>
        </p:txBody>
      </p:sp>
      <p:pic>
        <p:nvPicPr>
          <p:cNvPr id="684" name="Shape 68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1502" y="207866"/>
            <a:ext cx="803894" cy="1280630"/>
          </a:xfrm>
          <a:prstGeom prst="rect">
            <a:avLst/>
          </a:prstGeom>
          <a:noFill/>
          <a:ln>
            <a:noFill/>
          </a:ln>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p:nvPr/>
        </p:nvSpPr>
        <p:spPr>
          <a:xfrm>
            <a:off x="735300" y="2175933"/>
            <a:ext cx="5897999" cy="4096399"/>
          </a:xfrm>
          <a:prstGeom prst="rect">
            <a:avLst/>
          </a:prstGeom>
          <a:noFill/>
          <a:ln>
            <a:noFill/>
          </a:ln>
        </p:spPr>
        <p:txBody>
          <a:bodyPr lIns="121900" tIns="121900" rIns="121900" bIns="121900" anchor="t" anchorCtr="0">
            <a:noAutofit/>
          </a:bodyPr>
          <a:lstStyle/>
          <a:p>
            <a:pPr marL="0" marR="0" lvl="0" indent="0" algn="l" rtl="0">
              <a:lnSpc>
                <a:spcPct val="115000"/>
              </a:lnSpc>
              <a:spcBef>
                <a:spcPts val="0"/>
              </a:spcBef>
              <a:spcAft>
                <a:spcPts val="0"/>
              </a:spcAft>
              <a:buClr>
                <a:srgbClr val="000000"/>
              </a:buClr>
              <a:buSzPct val="25000"/>
              <a:buFont typeface="Arial"/>
              <a:buNone/>
            </a:pPr>
            <a:r>
              <a:rPr lang="es-AR" sz="4267" b="0" i="0" u="none" strike="noStrike" cap="none">
                <a:solidFill>
                  <a:srgbClr val="FFFFFF"/>
                </a:solidFill>
                <a:latin typeface="Ubuntu"/>
                <a:ea typeface="Ubuntu"/>
                <a:cs typeface="Ubuntu"/>
                <a:sym typeface="Ubuntu"/>
              </a:rPr>
              <a:t>Es una plataforma de software, desarrollada por Qualcomm, para el desarrollo de aplicaciones móviles.</a:t>
            </a:r>
          </a:p>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Ubuntu"/>
              <a:ea typeface="Ubuntu"/>
              <a:cs typeface="Ubuntu"/>
              <a:sym typeface="Ubuntu"/>
            </a:endParaRPr>
          </a:p>
        </p:txBody>
      </p:sp>
      <p:pic>
        <p:nvPicPr>
          <p:cNvPr id="690" name="Shape 69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723332" y="2600169"/>
            <a:ext cx="4967800" cy="3247931"/>
          </a:xfrm>
          <a:prstGeom prst="rect">
            <a:avLst/>
          </a:prstGeom>
          <a:noFill/>
          <a:ln>
            <a:noFill/>
          </a:ln>
        </p:spPr>
      </p:pic>
      <p:sp>
        <p:nvSpPr>
          <p:cNvPr id="691" name="Shape 691"/>
          <p:cNvSpPr txBox="1">
            <a:spLocks noGrp="1"/>
          </p:cNvSpPr>
          <p:nvPr>
            <p:ph type="title"/>
          </p:nvPr>
        </p:nvSpPr>
        <p:spPr>
          <a:xfrm>
            <a:off x="1600200" y="274637"/>
            <a:ext cx="9172800" cy="1143299"/>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¿Qué es Vuforia?</a:t>
            </a:r>
          </a:p>
        </p:txBody>
      </p:sp>
      <p:pic>
        <p:nvPicPr>
          <p:cNvPr id="692" name="Shape 69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602" y="137201"/>
            <a:ext cx="803894" cy="1280630"/>
          </a:xfrm>
          <a:prstGeom prst="rect">
            <a:avLst/>
          </a:prstGeom>
          <a:noFill/>
          <a:ln>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title"/>
          </p:nvPr>
        </p:nvSpPr>
        <p:spPr>
          <a:xfrm>
            <a:off x="2241000" y="410650"/>
            <a:ext cx="7709999" cy="1019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¿Quiénes somos?</a:t>
            </a:r>
          </a:p>
        </p:txBody>
      </p:sp>
      <p:sp>
        <p:nvSpPr>
          <p:cNvPr id="490" name="Shape 490"/>
          <p:cNvSpPr txBox="1">
            <a:spLocks noGrp="1"/>
          </p:cNvSpPr>
          <p:nvPr>
            <p:ph type="body" idx="1"/>
          </p:nvPr>
        </p:nvSpPr>
        <p:spPr>
          <a:xfrm>
            <a:off x="1170700" y="1670425"/>
            <a:ext cx="5302800" cy="1588800"/>
          </a:xfrm>
          <a:prstGeom prst="rect">
            <a:avLst/>
          </a:prstGeom>
          <a:noFill/>
          <a:ln>
            <a:noFill/>
          </a:ln>
        </p:spPr>
        <p:txBody>
          <a:bodyPr lIns="121900" tIns="121900" rIns="121900" bIns="121900" anchor="t" anchorCtr="0">
            <a:noAutofit/>
          </a:bodyPr>
          <a:lstStyle/>
          <a:p>
            <a:pPr marL="609584" marR="0" lvl="0" indent="-431784" algn="l" rtl="0">
              <a:lnSpc>
                <a:spcPct val="100000"/>
              </a:lnSpc>
              <a:spcBef>
                <a:spcPts val="0"/>
              </a:spcBef>
              <a:spcAft>
                <a:spcPts val="0"/>
              </a:spcAft>
              <a:buClr>
                <a:schemeClr val="lt1"/>
              </a:buClr>
              <a:buSzPct val="100000"/>
              <a:buFont typeface="Ubuntu"/>
              <a:buChar char="•"/>
            </a:pPr>
            <a:r>
              <a:rPr lang="es-AR" sz="2800" b="0" i="0" u="none" strike="noStrike" cap="none">
                <a:solidFill>
                  <a:schemeClr val="lt1"/>
                </a:solidFill>
                <a:latin typeface="Ubuntu"/>
                <a:ea typeface="Ubuntu"/>
                <a:cs typeface="Ubuntu"/>
                <a:sym typeface="Ubuntu"/>
              </a:rPr>
              <a:t>Grupo de investigación respaldado por el DIIT</a:t>
            </a:r>
          </a:p>
          <a:p>
            <a:pPr marL="609584" marR="0" lvl="0" indent="-431784" algn="l" rtl="0">
              <a:lnSpc>
                <a:spcPct val="100000"/>
              </a:lnSpc>
              <a:spcBef>
                <a:spcPts val="0"/>
              </a:spcBef>
              <a:spcAft>
                <a:spcPts val="0"/>
              </a:spcAft>
              <a:buClr>
                <a:schemeClr val="lt1"/>
              </a:buClr>
              <a:buSzPct val="100000"/>
              <a:buFont typeface="Ubuntu"/>
              <a:buChar char="•"/>
            </a:pPr>
            <a:r>
              <a:rPr lang="es-AR" sz="2800" b="0" i="0" u="none" strike="noStrike" cap="none">
                <a:solidFill>
                  <a:schemeClr val="lt1"/>
                </a:solidFill>
                <a:latin typeface="Ubuntu"/>
                <a:ea typeface="Ubuntu"/>
                <a:cs typeface="Ubuntu"/>
                <a:sym typeface="Ubuntu"/>
              </a:rPr>
              <a:t>Dos años de actividad</a:t>
            </a:r>
          </a:p>
        </p:txBody>
      </p:sp>
      <p:sp>
        <p:nvSpPr>
          <p:cNvPr id="491" name="Shape 491"/>
          <p:cNvSpPr txBox="1">
            <a:spLocks noGrp="1"/>
          </p:cNvSpPr>
          <p:nvPr>
            <p:ph type="body" idx="2"/>
          </p:nvPr>
        </p:nvSpPr>
        <p:spPr>
          <a:xfrm>
            <a:off x="6182650" y="1505950"/>
            <a:ext cx="4393798" cy="41043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2800" b="1" i="0" u="sng" strike="noStrike" cap="none">
                <a:solidFill>
                  <a:schemeClr val="lt1"/>
                </a:solidFill>
                <a:latin typeface="Ubuntu"/>
                <a:ea typeface="Ubuntu"/>
                <a:cs typeface="Ubuntu"/>
                <a:sym typeface="Ubuntu"/>
              </a:rPr>
              <a:t>Integrantes del grupo:</a:t>
            </a:r>
          </a:p>
          <a:p>
            <a:pPr marL="0" marR="0" lvl="0" indent="0" algn="l" rtl="0">
              <a:lnSpc>
                <a:spcPct val="100000"/>
              </a:lnSpc>
              <a:spcBef>
                <a:spcPts val="0"/>
              </a:spcBef>
              <a:spcAft>
                <a:spcPts val="0"/>
              </a:spcAft>
              <a:buClr>
                <a:schemeClr val="lt1"/>
              </a:buClr>
              <a:buSzPct val="25000"/>
              <a:buFont typeface="Ubuntu"/>
              <a:buNone/>
            </a:pPr>
            <a:endParaRPr sz="1000" b="1" i="0" u="sng" strike="noStrike" cap="none">
              <a:solidFill>
                <a:schemeClr val="lt1"/>
              </a:solidFill>
              <a:latin typeface="Ubuntu"/>
              <a:ea typeface="Ubuntu"/>
              <a:cs typeface="Ubuntu"/>
              <a:sym typeface="Ubuntu"/>
            </a:endParaRPr>
          </a:p>
          <a:p>
            <a:pPr marL="609584" marR="0" lvl="0" indent="-380984" algn="l" rtl="0">
              <a:lnSpc>
                <a:spcPct val="100000"/>
              </a:lnSpc>
              <a:spcBef>
                <a:spcPts val="0"/>
              </a:spcBef>
              <a:spcAft>
                <a:spcPts val="0"/>
              </a:spcAft>
              <a:buClr>
                <a:schemeClr val="lt1"/>
              </a:buClr>
              <a:buSzPct val="100000"/>
              <a:buFont typeface="Ubuntu"/>
              <a:buChar char="•"/>
            </a:pPr>
            <a:r>
              <a:rPr lang="es-AR" sz="2400" b="0" i="0" u="none" strike="noStrike" cap="none">
                <a:solidFill>
                  <a:schemeClr val="lt1"/>
                </a:solidFill>
                <a:latin typeface="Ubuntu"/>
                <a:ea typeface="Ubuntu"/>
                <a:cs typeface="Ubuntu"/>
                <a:sym typeface="Ubuntu"/>
              </a:rPr>
              <a:t>Dr. Jorge Ierache</a:t>
            </a:r>
          </a:p>
          <a:p>
            <a:pPr marL="609584" marR="0" lvl="0" indent="-380984" algn="l" rtl="0">
              <a:lnSpc>
                <a:spcPct val="100000"/>
              </a:lnSpc>
              <a:spcBef>
                <a:spcPts val="0"/>
              </a:spcBef>
              <a:spcAft>
                <a:spcPts val="0"/>
              </a:spcAft>
              <a:buClr>
                <a:schemeClr val="lt1"/>
              </a:buClr>
              <a:buSzPct val="100000"/>
              <a:buFont typeface="Ubuntu"/>
              <a:buChar char="•"/>
            </a:pPr>
            <a:r>
              <a:rPr lang="es-AR" sz="2400">
                <a:solidFill>
                  <a:schemeClr val="lt1"/>
                </a:solidFill>
                <a:latin typeface="Ubuntu"/>
                <a:ea typeface="Ubuntu"/>
                <a:cs typeface="Ubuntu"/>
                <a:sym typeface="Ubuntu"/>
              </a:rPr>
              <a:t>Mg</a:t>
            </a:r>
            <a:r>
              <a:rPr lang="es-AR" sz="2400" b="0" i="0" u="none" strike="noStrike" cap="none">
                <a:solidFill>
                  <a:schemeClr val="lt1"/>
                </a:solidFill>
                <a:latin typeface="Ubuntu"/>
                <a:ea typeface="Ubuntu"/>
                <a:cs typeface="Ubuntu"/>
                <a:sym typeface="Ubuntu"/>
              </a:rPr>
              <a:t>. Nahuel Mangiarua</a:t>
            </a:r>
          </a:p>
          <a:p>
            <a:pPr marL="609583" marR="0" lvl="0" indent="-380983" algn="l" rtl="0">
              <a:lnSpc>
                <a:spcPct val="100000"/>
              </a:lnSpc>
              <a:spcBef>
                <a:spcPts val="0"/>
              </a:spcBef>
              <a:spcAft>
                <a:spcPts val="0"/>
              </a:spcAft>
              <a:buClr>
                <a:schemeClr val="lt1"/>
              </a:buClr>
              <a:buSzPct val="100000"/>
              <a:buFont typeface="Ubuntu"/>
              <a:buChar char="•"/>
            </a:pPr>
            <a:r>
              <a:rPr lang="es-AR" sz="2400">
                <a:solidFill>
                  <a:schemeClr val="lt1"/>
                </a:solidFill>
                <a:latin typeface="Ubuntu"/>
                <a:ea typeface="Ubuntu"/>
                <a:cs typeface="Ubuntu"/>
                <a:sym typeface="Ubuntu"/>
              </a:rPr>
              <a:t>Cristian Montalvo</a:t>
            </a:r>
          </a:p>
          <a:p>
            <a:pPr marL="609583" marR="0" lvl="0" indent="-380983" algn="l" rtl="0">
              <a:lnSpc>
                <a:spcPct val="100000"/>
              </a:lnSpc>
              <a:spcBef>
                <a:spcPts val="0"/>
              </a:spcBef>
              <a:spcAft>
                <a:spcPts val="0"/>
              </a:spcAft>
              <a:buClr>
                <a:schemeClr val="lt1"/>
              </a:buClr>
              <a:buSzPct val="100000"/>
              <a:buFont typeface="Ubuntu"/>
              <a:buChar char="•"/>
            </a:pPr>
            <a:r>
              <a:rPr lang="es-AR" sz="2400" b="0" i="0" u="none" strike="noStrike" cap="none">
                <a:solidFill>
                  <a:schemeClr val="lt1"/>
                </a:solidFill>
                <a:latin typeface="Ubuntu"/>
                <a:ea typeface="Ubuntu"/>
                <a:cs typeface="Ubuntu"/>
                <a:sym typeface="Ubuntu"/>
              </a:rPr>
              <a:t>Diego Sanz</a:t>
            </a:r>
          </a:p>
          <a:p>
            <a:pPr marL="609583" marR="0" lvl="0" indent="-380983" algn="l" rtl="0">
              <a:lnSpc>
                <a:spcPct val="100000"/>
              </a:lnSpc>
              <a:spcBef>
                <a:spcPts val="0"/>
              </a:spcBef>
              <a:spcAft>
                <a:spcPts val="0"/>
              </a:spcAft>
              <a:buClr>
                <a:schemeClr val="lt1"/>
              </a:buClr>
              <a:buSzPct val="100000"/>
              <a:buFont typeface="Ubuntu"/>
              <a:buChar char="•"/>
            </a:pPr>
            <a:r>
              <a:rPr lang="es-AR" sz="2400">
                <a:solidFill>
                  <a:schemeClr val="lt1"/>
                </a:solidFill>
                <a:latin typeface="Ubuntu"/>
                <a:ea typeface="Ubuntu"/>
                <a:cs typeface="Ubuntu"/>
                <a:sym typeface="Ubuntu"/>
              </a:rPr>
              <a:t>Facundo Petrolo</a:t>
            </a:r>
          </a:p>
          <a:p>
            <a:pPr marL="609583" lvl="0" indent="-380983" rtl="0">
              <a:spcBef>
                <a:spcPts val="0"/>
              </a:spcBef>
              <a:buClr>
                <a:schemeClr val="lt1"/>
              </a:buClr>
              <a:buSzPct val="100000"/>
              <a:buFont typeface="Ubuntu"/>
              <a:buChar char="•"/>
            </a:pPr>
            <a:r>
              <a:rPr lang="es-AR" sz="2400">
                <a:solidFill>
                  <a:schemeClr val="lt1"/>
                </a:solidFill>
                <a:latin typeface="Ubuntu"/>
                <a:ea typeface="Ubuntu"/>
                <a:cs typeface="Ubuntu"/>
                <a:sym typeface="Ubuntu"/>
              </a:rPr>
              <a:t>Nicolás Verdicchio</a:t>
            </a:r>
          </a:p>
          <a:p>
            <a:pPr marL="609584" marR="0" lvl="0" indent="-380984" algn="l" rtl="0">
              <a:lnSpc>
                <a:spcPct val="100000"/>
              </a:lnSpc>
              <a:spcBef>
                <a:spcPts val="0"/>
              </a:spcBef>
              <a:spcAft>
                <a:spcPts val="0"/>
              </a:spcAft>
              <a:buClr>
                <a:schemeClr val="lt1"/>
              </a:buClr>
              <a:buSzPct val="100000"/>
              <a:buFont typeface="Ubuntu"/>
              <a:buChar char="•"/>
            </a:pPr>
            <a:r>
              <a:rPr lang="es-AR" sz="2400" b="0" i="0" u="none" strike="noStrike" cap="none">
                <a:solidFill>
                  <a:schemeClr val="lt1"/>
                </a:solidFill>
                <a:latin typeface="Ubuntu"/>
                <a:ea typeface="Ubuntu"/>
                <a:cs typeface="Ubuntu"/>
                <a:sym typeface="Ubuntu"/>
              </a:rPr>
              <a:t>Ing. Santiago Igarza</a:t>
            </a:r>
          </a:p>
        </p:txBody>
      </p:sp>
      <p:pic>
        <p:nvPicPr>
          <p:cNvPr id="492" name="Shape 49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50998" y="3307162"/>
            <a:ext cx="3742200" cy="2806500"/>
          </a:xfrm>
          <a:prstGeom prst="rect">
            <a:avLst/>
          </a:prstGeom>
          <a:solidFill>
            <a:srgbClr val="EEEEEE"/>
          </a:solidFill>
          <a:ln w="88900" cap="sq" cmpd="sng">
            <a:solidFill>
              <a:srgbClr val="FFFFFF"/>
            </a:solidFill>
            <a:prstDash val="solid"/>
            <a:miter/>
            <a:headEnd type="none" w="med" len="med"/>
            <a:tailEnd type="none" w="med" len="med"/>
          </a:ln>
        </p:spPr>
      </p:pic>
      <p:pic>
        <p:nvPicPr>
          <p:cNvPr id="493" name="Shape 49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pic>
        <p:nvPicPr>
          <p:cNvPr id="494" name="Shape 4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040852" y="5867650"/>
            <a:ext cx="2166899" cy="837900"/>
          </a:xfrm>
          <a:prstGeom prst="rect">
            <a:avLst/>
          </a:prstGeom>
          <a:noFill/>
          <a:ln>
            <a:noFill/>
          </a:ln>
        </p:spPr>
      </p:pic>
      <p:pic>
        <p:nvPicPr>
          <p:cNvPr id="495" name="Shape 495"/>
          <p:cNvPicPr preferRelativeResize="0"/>
          <p:nvPr/>
        </p:nvPicPr>
        <p:blipFill rotWithShape="1">
          <a:blip r:embed="rId6">
            <a:alphaModFix/>
          </a:blip>
          <a:srcRect/>
          <a:stretch/>
        </p:blipFill>
        <p:spPr>
          <a:xfrm>
            <a:off x="10113250" y="5362275"/>
            <a:ext cx="1904999" cy="1333499"/>
          </a:xfrm>
          <a:prstGeom prst="rect">
            <a:avLst/>
          </a:prstGeom>
          <a:noFill/>
          <a:ln>
            <a:noFill/>
          </a:ln>
        </p:spPr>
      </p:pic>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Shape 697"/>
          <p:cNvSpPr txBox="1">
            <a:spLocks noGrp="1"/>
          </p:cNvSpPr>
          <p:nvPr>
            <p:ph type="title"/>
          </p:nvPr>
        </p:nvSpPr>
        <p:spPr>
          <a:xfrm>
            <a:off x="1597400" y="274633"/>
            <a:ext cx="8185199"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Vuforia Características 1</a:t>
            </a:r>
          </a:p>
        </p:txBody>
      </p:sp>
      <p:sp>
        <p:nvSpPr>
          <p:cNvPr id="698" name="Shape 698"/>
          <p:cNvSpPr txBox="1">
            <a:spLocks noGrp="1"/>
          </p:cNvSpPr>
          <p:nvPr>
            <p:ph type="body" idx="1"/>
          </p:nvPr>
        </p:nvSpPr>
        <p:spPr>
          <a:xfrm>
            <a:off x="753175" y="1646425"/>
            <a:ext cx="4191600" cy="4755300"/>
          </a:xfrm>
          <a:prstGeom prst="rect">
            <a:avLst/>
          </a:prstGeom>
          <a:noFill/>
          <a:ln>
            <a:noFill/>
          </a:ln>
        </p:spPr>
        <p:txBody>
          <a:bodyPr lIns="121900" tIns="121900" rIns="121900" bIns="121900" anchor="t" anchorCtr="0">
            <a:noAutofit/>
          </a:bodyPr>
          <a:lstStyle/>
          <a:p>
            <a:pPr marL="609585" marR="0" lvl="0" indent="-507984" algn="l" rtl="0">
              <a:lnSpc>
                <a:spcPct val="150000"/>
              </a:lnSpc>
              <a:spcBef>
                <a:spcPts val="1067"/>
              </a:spcBef>
              <a:spcAft>
                <a:spcPts val="0"/>
              </a:spcAft>
              <a:buClr>
                <a:schemeClr val="lt1"/>
              </a:buClr>
              <a:buSzPct val="100000"/>
              <a:buFont typeface="Arial"/>
              <a:buChar char="●"/>
            </a:pPr>
            <a:r>
              <a:rPr lang="es-AR" sz="3000" b="0" i="0" u="none" strike="noStrike" cap="none">
                <a:solidFill>
                  <a:schemeClr val="lt1"/>
                </a:solidFill>
                <a:latin typeface="Ubuntu"/>
                <a:ea typeface="Ubuntu"/>
                <a:cs typeface="Ubuntu"/>
                <a:sym typeface="Ubuntu"/>
              </a:rPr>
              <a:t>Compatible con SO Android e iOS</a:t>
            </a:r>
          </a:p>
          <a:p>
            <a:pPr marL="609584" marR="0" lvl="0" indent="-507984" algn="l" rtl="0">
              <a:lnSpc>
                <a:spcPct val="150000"/>
              </a:lnSpc>
              <a:spcBef>
                <a:spcPts val="1067"/>
              </a:spcBef>
              <a:spcAft>
                <a:spcPts val="0"/>
              </a:spcAft>
              <a:buClr>
                <a:schemeClr val="lt1"/>
              </a:buClr>
              <a:buSzPct val="100000"/>
              <a:buFont typeface="Arial"/>
              <a:buChar char="●"/>
            </a:pPr>
            <a:r>
              <a:rPr lang="es-AR" sz="3000" b="0" i="0" u="none" strike="noStrike" cap="none">
                <a:solidFill>
                  <a:schemeClr val="lt1"/>
                </a:solidFill>
                <a:latin typeface="Ubuntu"/>
                <a:ea typeface="Ubuntu"/>
                <a:cs typeface="Ubuntu"/>
                <a:sym typeface="Ubuntu"/>
              </a:rPr>
              <a:t>Extensión al motor de juegos Unity 3D</a:t>
            </a:r>
          </a:p>
          <a:p>
            <a:pPr marL="609585" marR="0" lvl="0" indent="-507984" algn="l" rtl="0">
              <a:lnSpc>
                <a:spcPct val="150000"/>
              </a:lnSpc>
              <a:spcBef>
                <a:spcPts val="1067"/>
              </a:spcBef>
              <a:spcAft>
                <a:spcPts val="0"/>
              </a:spcAft>
              <a:buClr>
                <a:schemeClr val="lt1"/>
              </a:buClr>
              <a:buSzPct val="100000"/>
              <a:buFont typeface="Arial"/>
              <a:buChar char="●"/>
            </a:pPr>
            <a:r>
              <a:rPr lang="es-AR" sz="3000" b="0" i="0" u="none" strike="noStrike" cap="none">
                <a:solidFill>
                  <a:schemeClr val="lt1"/>
                </a:solidFill>
                <a:latin typeface="Ubuntu"/>
                <a:ea typeface="Ubuntu"/>
                <a:cs typeface="Ubuntu"/>
                <a:sym typeface="Ubuntu"/>
              </a:rPr>
              <a:t>Administrador de Target online</a:t>
            </a:r>
          </a:p>
          <a:p>
            <a:pPr marL="0" marR="0" lvl="0" indent="0" algn="l" rtl="0">
              <a:lnSpc>
                <a:spcPct val="100000"/>
              </a:lnSpc>
              <a:spcBef>
                <a:spcPts val="0"/>
              </a:spcBef>
              <a:spcAft>
                <a:spcPts val="0"/>
              </a:spcAft>
              <a:buClr>
                <a:schemeClr val="lt1"/>
              </a:buClr>
              <a:buSzPct val="25000"/>
              <a:buFont typeface="Arial"/>
              <a:buNone/>
            </a:pPr>
            <a:endParaRPr sz="3733" b="0" i="0" u="none" strike="noStrike" cap="none">
              <a:solidFill>
                <a:schemeClr val="lt1"/>
              </a:solidFill>
              <a:latin typeface="Arial"/>
              <a:ea typeface="Arial"/>
              <a:cs typeface="Arial"/>
              <a:sym typeface="Arial"/>
            </a:endParaRPr>
          </a:p>
        </p:txBody>
      </p:sp>
      <p:pic>
        <p:nvPicPr>
          <p:cNvPr id="699" name="Shape 69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02" y="137201"/>
            <a:ext cx="803894" cy="1280630"/>
          </a:xfrm>
          <a:prstGeom prst="rect">
            <a:avLst/>
          </a:prstGeom>
          <a:noFill/>
          <a:ln>
            <a:noFill/>
          </a:ln>
        </p:spPr>
      </p:pic>
      <p:pic>
        <p:nvPicPr>
          <p:cNvPr id="700" name="Shape 70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782675" y="1646425"/>
            <a:ext cx="803900" cy="803900"/>
          </a:xfrm>
          <a:prstGeom prst="rect">
            <a:avLst/>
          </a:prstGeom>
          <a:noFill/>
          <a:ln>
            <a:noFill/>
          </a:ln>
        </p:spPr>
      </p:pic>
      <p:pic>
        <p:nvPicPr>
          <p:cNvPr id="701" name="Shape 70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942000" y="1646425"/>
            <a:ext cx="803900" cy="803900"/>
          </a:xfrm>
          <a:prstGeom prst="rect">
            <a:avLst/>
          </a:prstGeom>
          <a:noFill/>
          <a:ln>
            <a:noFill/>
          </a:ln>
        </p:spPr>
      </p:pic>
      <p:pic>
        <p:nvPicPr>
          <p:cNvPr id="702" name="Shape 70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9101312" y="1798037"/>
            <a:ext cx="500674" cy="500674"/>
          </a:xfrm>
          <a:prstGeom prst="rect">
            <a:avLst/>
          </a:prstGeom>
          <a:noFill/>
          <a:ln>
            <a:noFill/>
          </a:ln>
        </p:spPr>
      </p:pic>
      <p:pic>
        <p:nvPicPr>
          <p:cNvPr id="703" name="Shape 703"/>
          <p:cNvPicPr preferRelativeResize="0"/>
          <p:nvPr/>
        </p:nvPicPr>
        <p:blipFill>
          <a:blip r:embed="rId7">
            <a:alphaModFix/>
          </a:blip>
          <a:stretch>
            <a:fillRect/>
          </a:stretch>
        </p:blipFill>
        <p:spPr>
          <a:xfrm>
            <a:off x="4975325" y="2678925"/>
            <a:ext cx="6737249" cy="3791024"/>
          </a:xfrm>
          <a:prstGeom prst="rect">
            <a:avLst/>
          </a:prstGeom>
          <a:noFill/>
          <a:ln>
            <a:noFill/>
          </a:ln>
        </p:spPr>
      </p:pic>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Shape 708"/>
          <p:cNvSpPr txBox="1">
            <a:spLocks noGrp="1"/>
          </p:cNvSpPr>
          <p:nvPr>
            <p:ph type="body" idx="1"/>
          </p:nvPr>
        </p:nvSpPr>
        <p:spPr>
          <a:xfrm>
            <a:off x="774700" y="1575566"/>
            <a:ext cx="9391598" cy="5015999"/>
          </a:xfrm>
          <a:prstGeom prst="rect">
            <a:avLst/>
          </a:prstGeom>
          <a:noFill/>
          <a:ln>
            <a:noFill/>
          </a:ln>
        </p:spPr>
        <p:txBody>
          <a:bodyPr lIns="121900" tIns="121900" rIns="121900" bIns="121900" anchor="t" anchorCtr="0">
            <a:noAutofit/>
          </a:bodyPr>
          <a:lstStyle/>
          <a:p>
            <a:pPr marL="609585" marR="0" lvl="0" indent="-571485" algn="l" rtl="0">
              <a:lnSpc>
                <a:spcPct val="100000"/>
              </a:lnSpc>
              <a:spcBef>
                <a:spcPts val="0"/>
              </a:spcBef>
              <a:spcAft>
                <a:spcPts val="0"/>
              </a:spcAft>
              <a:buClr>
                <a:schemeClr val="lt1"/>
              </a:buClr>
              <a:buSzPct val="100000"/>
              <a:buFont typeface="Arial"/>
              <a:buChar char="●"/>
            </a:pPr>
            <a:r>
              <a:rPr lang="es-AR" sz="4000" b="0" i="0" u="none" strike="noStrike" cap="none">
                <a:solidFill>
                  <a:schemeClr val="lt1"/>
                </a:solidFill>
                <a:latin typeface="Ubuntu"/>
                <a:ea typeface="Ubuntu"/>
                <a:cs typeface="Ubuntu"/>
                <a:sym typeface="Ubuntu"/>
              </a:rPr>
              <a:t>Reconocimiento de:</a:t>
            </a:r>
          </a:p>
          <a:p>
            <a:pPr marL="1219170" marR="0" lvl="1" indent="-520669" algn="l" rtl="0">
              <a:lnSpc>
                <a:spcPct val="100000"/>
              </a:lnSpc>
              <a:spcBef>
                <a:spcPts val="0"/>
              </a:spcBef>
              <a:spcAft>
                <a:spcPts val="0"/>
              </a:spcAft>
              <a:buClr>
                <a:schemeClr val="lt1"/>
              </a:buClr>
              <a:buSzPct val="85714"/>
              <a:buFont typeface="Courier New"/>
              <a:buChar char="o"/>
            </a:pPr>
            <a:r>
              <a:rPr lang="es-AR" sz="3200" b="0" i="0" u="none" strike="noStrike" cap="none">
                <a:solidFill>
                  <a:schemeClr val="lt1"/>
                </a:solidFill>
                <a:latin typeface="Ubuntu"/>
                <a:ea typeface="Ubuntu"/>
                <a:cs typeface="Ubuntu"/>
                <a:sym typeface="Ubuntu"/>
              </a:rPr>
              <a:t>Imágenes predefinidas</a:t>
            </a:r>
          </a:p>
          <a:p>
            <a:pPr marL="1219170" marR="0" lvl="1" indent="-520669" algn="l" rtl="0">
              <a:lnSpc>
                <a:spcPct val="100000"/>
              </a:lnSpc>
              <a:spcBef>
                <a:spcPts val="0"/>
              </a:spcBef>
              <a:spcAft>
                <a:spcPts val="0"/>
              </a:spcAft>
              <a:buClr>
                <a:schemeClr val="lt1"/>
              </a:buClr>
              <a:buSzPct val="85714"/>
              <a:buFont typeface="Courier New"/>
              <a:buChar char="o"/>
            </a:pPr>
            <a:r>
              <a:rPr lang="es-AR" sz="3200" b="0" i="0" u="none" strike="noStrike" cap="none">
                <a:solidFill>
                  <a:schemeClr val="lt1"/>
                </a:solidFill>
                <a:latin typeface="Ubuntu"/>
                <a:ea typeface="Ubuntu"/>
                <a:cs typeface="Ubuntu"/>
                <a:sym typeface="Ubuntu"/>
              </a:rPr>
              <a:t>Imágenes definidas por el usuario</a:t>
            </a:r>
          </a:p>
          <a:p>
            <a:pPr marL="1219170" marR="0" lvl="1" indent="-520669" algn="l" rtl="0">
              <a:lnSpc>
                <a:spcPct val="100000"/>
              </a:lnSpc>
              <a:spcBef>
                <a:spcPts val="0"/>
              </a:spcBef>
              <a:spcAft>
                <a:spcPts val="0"/>
              </a:spcAft>
              <a:buClr>
                <a:schemeClr val="lt1"/>
              </a:buClr>
              <a:buSzPct val="85714"/>
              <a:buFont typeface="Courier New"/>
              <a:buChar char="o"/>
            </a:pPr>
            <a:r>
              <a:rPr lang="es-AR" sz="3200" b="0" i="0" u="none" strike="noStrike" cap="none">
                <a:solidFill>
                  <a:schemeClr val="lt1"/>
                </a:solidFill>
                <a:latin typeface="Ubuntu"/>
                <a:ea typeface="Ubuntu"/>
                <a:cs typeface="Ubuntu"/>
                <a:sym typeface="Ubuntu"/>
              </a:rPr>
              <a:t>Objetos Cilíndricos</a:t>
            </a:r>
          </a:p>
          <a:p>
            <a:pPr marL="1219170" marR="0" lvl="1" indent="-520669" algn="l" rtl="0">
              <a:lnSpc>
                <a:spcPct val="100000"/>
              </a:lnSpc>
              <a:spcBef>
                <a:spcPts val="0"/>
              </a:spcBef>
              <a:spcAft>
                <a:spcPts val="0"/>
              </a:spcAft>
              <a:buClr>
                <a:schemeClr val="lt1"/>
              </a:buClr>
              <a:buSzPct val="85714"/>
              <a:buFont typeface="Courier New"/>
              <a:buChar char="o"/>
            </a:pPr>
            <a:r>
              <a:rPr lang="es-AR" sz="3200" b="0" i="0" u="none" strike="noStrike" cap="none">
                <a:solidFill>
                  <a:schemeClr val="lt1"/>
                </a:solidFill>
                <a:latin typeface="Ubuntu"/>
                <a:ea typeface="Ubuntu"/>
                <a:cs typeface="Ubuntu"/>
                <a:sym typeface="Ubuntu"/>
              </a:rPr>
              <a:t>Palabras</a:t>
            </a:r>
            <a:br>
              <a:rPr lang="es-AR" sz="3200" b="0" i="0" u="none" strike="noStrike" cap="none">
                <a:solidFill>
                  <a:schemeClr val="lt1"/>
                </a:solidFill>
                <a:latin typeface="Ubuntu"/>
                <a:ea typeface="Ubuntu"/>
                <a:cs typeface="Ubuntu"/>
                <a:sym typeface="Ubuntu"/>
              </a:rPr>
            </a:br>
            <a:endParaRPr lang="es-AR" sz="3200" b="0" i="0" u="none" strike="noStrike" cap="none">
              <a:solidFill>
                <a:schemeClr val="lt1"/>
              </a:solidFill>
              <a:latin typeface="Ubuntu"/>
              <a:ea typeface="Ubuntu"/>
              <a:cs typeface="Ubuntu"/>
              <a:sym typeface="Ubuntu"/>
            </a:endParaRPr>
          </a:p>
          <a:p>
            <a:pPr marL="609585" marR="0" lvl="0" indent="-571485" algn="l" rtl="0">
              <a:lnSpc>
                <a:spcPct val="100000"/>
              </a:lnSpc>
              <a:spcBef>
                <a:spcPts val="0"/>
              </a:spcBef>
              <a:spcAft>
                <a:spcPts val="0"/>
              </a:spcAft>
              <a:buClr>
                <a:schemeClr val="lt1"/>
              </a:buClr>
              <a:buSzPct val="100000"/>
              <a:buFont typeface="Arial"/>
              <a:buChar char="●"/>
            </a:pPr>
            <a:r>
              <a:rPr lang="es-AR" sz="4000" b="0" i="0" u="none" strike="noStrike" cap="none">
                <a:solidFill>
                  <a:schemeClr val="lt1"/>
                </a:solidFill>
                <a:latin typeface="Ubuntu"/>
                <a:ea typeface="Ubuntu"/>
                <a:cs typeface="Ubuntu"/>
                <a:sym typeface="Ubuntu"/>
              </a:rPr>
              <a:t>Utilización de Base de datos:</a:t>
            </a:r>
          </a:p>
          <a:p>
            <a:pPr marL="1219170" marR="0" lvl="1" indent="-520669" algn="l" rtl="0">
              <a:lnSpc>
                <a:spcPct val="100000"/>
              </a:lnSpc>
              <a:spcBef>
                <a:spcPts val="0"/>
              </a:spcBef>
              <a:spcAft>
                <a:spcPts val="0"/>
              </a:spcAft>
              <a:buClr>
                <a:schemeClr val="lt1"/>
              </a:buClr>
              <a:buSzPct val="85714"/>
              <a:buFont typeface="Courier New"/>
              <a:buChar char="o"/>
            </a:pPr>
            <a:r>
              <a:rPr lang="es-AR" sz="3200" b="0" i="0" u="none" strike="noStrike" cap="none">
                <a:solidFill>
                  <a:schemeClr val="lt1"/>
                </a:solidFill>
                <a:latin typeface="Ubuntu"/>
                <a:ea typeface="Ubuntu"/>
                <a:cs typeface="Ubuntu"/>
                <a:sym typeface="Ubuntu"/>
              </a:rPr>
              <a:t>Embebida en la aplicación</a:t>
            </a:r>
          </a:p>
          <a:p>
            <a:pPr marL="1219170" marR="0" lvl="1" indent="-520669" algn="l" rtl="0">
              <a:lnSpc>
                <a:spcPct val="100000"/>
              </a:lnSpc>
              <a:spcBef>
                <a:spcPts val="0"/>
              </a:spcBef>
              <a:spcAft>
                <a:spcPts val="0"/>
              </a:spcAft>
              <a:buClr>
                <a:schemeClr val="lt1"/>
              </a:buClr>
              <a:buSzPct val="85714"/>
              <a:buFont typeface="Courier New"/>
              <a:buChar char="o"/>
            </a:pPr>
            <a:r>
              <a:rPr lang="es-AR" sz="3200" b="0" i="0" u="none" strike="noStrike" cap="none">
                <a:solidFill>
                  <a:schemeClr val="lt1"/>
                </a:solidFill>
                <a:latin typeface="Ubuntu"/>
                <a:ea typeface="Ubuntu"/>
                <a:cs typeface="Ubuntu"/>
                <a:sym typeface="Ubuntu"/>
              </a:rPr>
              <a:t>En la nube</a:t>
            </a:r>
          </a:p>
        </p:txBody>
      </p:sp>
      <p:sp>
        <p:nvSpPr>
          <p:cNvPr id="709" name="Shape 709"/>
          <p:cNvSpPr txBox="1">
            <a:spLocks noGrp="1"/>
          </p:cNvSpPr>
          <p:nvPr>
            <p:ph type="title"/>
          </p:nvPr>
        </p:nvSpPr>
        <p:spPr>
          <a:xfrm>
            <a:off x="1597400" y="274633"/>
            <a:ext cx="8185199"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Vuforia Características 2</a:t>
            </a:r>
          </a:p>
        </p:txBody>
      </p:sp>
      <p:pic>
        <p:nvPicPr>
          <p:cNvPr id="710" name="Shape 71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02" y="137201"/>
            <a:ext cx="803894" cy="1280630"/>
          </a:xfrm>
          <a:prstGeom prst="rect">
            <a:avLst/>
          </a:prstGeom>
          <a:noFill/>
          <a:ln>
            <a:noFill/>
          </a:ln>
        </p:spPr>
      </p:pic>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Shape 715"/>
          <p:cNvSpPr txBox="1">
            <a:spLocks noGrp="1"/>
          </p:cNvSpPr>
          <p:nvPr>
            <p:ph type="title"/>
          </p:nvPr>
        </p:nvSpPr>
        <p:spPr>
          <a:xfrm>
            <a:off x="2290566" y="274633"/>
            <a:ext cx="7522398"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Vuforia: Frame Marker</a:t>
            </a:r>
          </a:p>
        </p:txBody>
      </p:sp>
      <p:pic>
        <p:nvPicPr>
          <p:cNvPr id="716" name="Shape 71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97533" y="2096666"/>
            <a:ext cx="3574233" cy="3396564"/>
          </a:xfrm>
          <a:prstGeom prst="rect">
            <a:avLst/>
          </a:prstGeom>
          <a:noFill/>
          <a:ln>
            <a:noFill/>
          </a:ln>
        </p:spPr>
      </p:pic>
      <p:pic>
        <p:nvPicPr>
          <p:cNvPr id="717" name="Shape 71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602" y="137201"/>
            <a:ext cx="803894" cy="1280630"/>
          </a:xfrm>
          <a:prstGeom prst="rect">
            <a:avLst/>
          </a:prstGeom>
          <a:noFill/>
          <a:ln>
            <a:noFill/>
          </a:ln>
        </p:spPr>
      </p:pic>
      <p:pic>
        <p:nvPicPr>
          <p:cNvPr id="718" name="Shape 718"/>
          <p:cNvPicPr preferRelativeResize="0"/>
          <p:nvPr/>
        </p:nvPicPr>
        <p:blipFill rotWithShape="1">
          <a:blip r:embed="rId5">
            <a:alphaModFix/>
          </a:blip>
          <a:srcRect/>
          <a:stretch/>
        </p:blipFill>
        <p:spPr>
          <a:xfrm>
            <a:off x="6598467" y="2096666"/>
            <a:ext cx="4064000" cy="3396564"/>
          </a:xfrm>
          <a:prstGeom prst="rect">
            <a:avLst/>
          </a:prstGeom>
          <a:noFill/>
          <a:ln>
            <a:noFill/>
          </a:ln>
        </p:spPr>
      </p:pic>
      <p:sp>
        <p:nvSpPr>
          <p:cNvPr id="719" name="Shape 719"/>
          <p:cNvSpPr/>
          <p:nvPr/>
        </p:nvSpPr>
        <p:spPr>
          <a:xfrm>
            <a:off x="5068967" y="3445567"/>
            <a:ext cx="1345198" cy="762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txBox="1">
            <a:spLocks noGrp="1"/>
          </p:cNvSpPr>
          <p:nvPr>
            <p:ph type="title"/>
          </p:nvPr>
        </p:nvSpPr>
        <p:spPr>
          <a:xfrm>
            <a:off x="2332400" y="274633"/>
            <a:ext cx="6911599"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Vuforia: Image Target</a:t>
            </a:r>
          </a:p>
        </p:txBody>
      </p:sp>
      <p:pic>
        <p:nvPicPr>
          <p:cNvPr id="725" name="Shape 725"/>
          <p:cNvPicPr preferRelativeResize="0"/>
          <p:nvPr/>
        </p:nvPicPr>
        <p:blipFill rotWithShape="1">
          <a:blip r:embed="rId3">
            <a:alphaModFix/>
          </a:blip>
          <a:srcRect/>
          <a:stretch/>
        </p:blipFill>
        <p:spPr>
          <a:xfrm>
            <a:off x="2179966" y="1801166"/>
            <a:ext cx="7467600" cy="4216400"/>
          </a:xfrm>
          <a:prstGeom prst="rect">
            <a:avLst/>
          </a:prstGeom>
          <a:noFill/>
          <a:ln>
            <a:noFill/>
          </a:ln>
        </p:spPr>
      </p:pic>
      <p:pic>
        <p:nvPicPr>
          <p:cNvPr id="726" name="Shape 72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602" y="137201"/>
            <a:ext cx="803894" cy="1280630"/>
          </a:xfrm>
          <a:prstGeom prst="rect">
            <a:avLst/>
          </a:prstGeom>
          <a:noFill/>
          <a:ln>
            <a:noFill/>
          </a:ln>
        </p:spPr>
      </p:pic>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Shape 731"/>
          <p:cNvSpPr txBox="1">
            <a:spLocks noGrp="1"/>
          </p:cNvSpPr>
          <p:nvPr>
            <p:ph type="title"/>
          </p:nvPr>
        </p:nvSpPr>
        <p:spPr>
          <a:xfrm>
            <a:off x="2300500" y="274633"/>
            <a:ext cx="8261999"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Vuforia: Text Recognition</a:t>
            </a:r>
          </a:p>
        </p:txBody>
      </p:sp>
      <p:pic>
        <p:nvPicPr>
          <p:cNvPr id="732" name="Shape 732"/>
          <p:cNvPicPr preferRelativeResize="0"/>
          <p:nvPr/>
        </p:nvPicPr>
        <p:blipFill rotWithShape="1">
          <a:blip r:embed="rId3">
            <a:alphaModFix/>
          </a:blip>
          <a:srcRect/>
          <a:stretch/>
        </p:blipFill>
        <p:spPr>
          <a:xfrm>
            <a:off x="2882366" y="1540566"/>
            <a:ext cx="6096000" cy="4572000"/>
          </a:xfrm>
          <a:prstGeom prst="rect">
            <a:avLst/>
          </a:prstGeom>
          <a:noFill/>
          <a:ln>
            <a:noFill/>
          </a:ln>
        </p:spPr>
      </p:pic>
      <p:pic>
        <p:nvPicPr>
          <p:cNvPr id="733" name="Shape 73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602" y="137201"/>
            <a:ext cx="803894" cy="1280630"/>
          </a:xfrm>
          <a:prstGeom prst="rect">
            <a:avLst/>
          </a:prstGeom>
          <a:noFill/>
          <a:ln>
            <a:noFill/>
          </a:ln>
        </p:spPr>
      </p:pic>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Shape 738"/>
          <p:cNvSpPr txBox="1">
            <a:spLocks noGrp="1"/>
          </p:cNvSpPr>
          <p:nvPr>
            <p:ph type="title"/>
          </p:nvPr>
        </p:nvSpPr>
        <p:spPr>
          <a:xfrm>
            <a:off x="2300500" y="274633"/>
            <a:ext cx="8261999"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Vuforia: Cloud Recognition</a:t>
            </a:r>
          </a:p>
        </p:txBody>
      </p:sp>
      <p:pic>
        <p:nvPicPr>
          <p:cNvPr id="739" name="Shape 7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02" y="137201"/>
            <a:ext cx="803894" cy="1280630"/>
          </a:xfrm>
          <a:prstGeom prst="rect">
            <a:avLst/>
          </a:prstGeom>
          <a:noFill/>
          <a:ln>
            <a:noFill/>
          </a:ln>
        </p:spPr>
      </p:pic>
      <p:pic>
        <p:nvPicPr>
          <p:cNvPr id="740" name="Shape 740"/>
          <p:cNvPicPr preferRelativeResize="0"/>
          <p:nvPr/>
        </p:nvPicPr>
        <p:blipFill rotWithShape="1">
          <a:blip r:embed="rId4">
            <a:alphaModFix/>
          </a:blip>
          <a:srcRect/>
          <a:stretch/>
        </p:blipFill>
        <p:spPr>
          <a:xfrm>
            <a:off x="3097700" y="1528133"/>
            <a:ext cx="6319632" cy="4861865"/>
          </a:xfrm>
          <a:prstGeom prst="rect">
            <a:avLst/>
          </a:prstGeom>
          <a:noFill/>
          <a:ln>
            <a:noFill/>
          </a:ln>
        </p:spPr>
      </p:pic>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body" idx="1"/>
          </p:nvPr>
        </p:nvSpPr>
        <p:spPr>
          <a:xfrm>
            <a:off x="4249532" y="2069000"/>
            <a:ext cx="1906000" cy="9043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4000" b="0" i="0" u="none" strike="noStrike" cap="none">
                <a:solidFill>
                  <a:schemeClr val="lt1"/>
                </a:solidFill>
                <a:latin typeface="Ubuntu"/>
                <a:ea typeface="Ubuntu"/>
                <a:cs typeface="Ubuntu"/>
                <a:sym typeface="Ubuntu"/>
              </a:rPr>
              <a:t>Xcode</a:t>
            </a:r>
          </a:p>
        </p:txBody>
      </p:sp>
      <p:sp>
        <p:nvSpPr>
          <p:cNvPr id="746" name="Shape 746"/>
          <p:cNvSpPr txBox="1">
            <a:spLocks noGrp="1"/>
          </p:cNvSpPr>
          <p:nvPr>
            <p:ph type="body" idx="2"/>
          </p:nvPr>
        </p:nvSpPr>
        <p:spPr>
          <a:xfrm>
            <a:off x="4249532" y="3467067"/>
            <a:ext cx="2055199" cy="8183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4000" b="0" i="0" u="none" strike="noStrike" cap="none">
                <a:solidFill>
                  <a:schemeClr val="lt1"/>
                </a:solidFill>
                <a:latin typeface="Ubuntu"/>
                <a:ea typeface="Ubuntu"/>
                <a:cs typeface="Ubuntu"/>
                <a:sym typeface="Ubuntu"/>
              </a:rPr>
              <a:t>Eclipse</a:t>
            </a:r>
          </a:p>
        </p:txBody>
      </p:sp>
      <p:pic>
        <p:nvPicPr>
          <p:cNvPr id="747" name="Shape 74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02" y="137201"/>
            <a:ext cx="803894" cy="1280630"/>
          </a:xfrm>
          <a:prstGeom prst="rect">
            <a:avLst/>
          </a:prstGeom>
          <a:noFill/>
          <a:ln>
            <a:noFill/>
          </a:ln>
        </p:spPr>
      </p:pic>
      <p:sp>
        <p:nvSpPr>
          <p:cNvPr id="748" name="Shape 748"/>
          <p:cNvSpPr txBox="1"/>
          <p:nvPr/>
        </p:nvSpPr>
        <p:spPr>
          <a:xfrm>
            <a:off x="1838733" y="513533"/>
            <a:ext cx="7619999" cy="9043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4000" b="1" i="0" u="none" strike="noStrike" cap="none">
                <a:solidFill>
                  <a:srgbClr val="FFFFFF"/>
                </a:solidFill>
                <a:latin typeface="Ubuntu"/>
                <a:ea typeface="Ubuntu"/>
                <a:cs typeface="Ubuntu"/>
                <a:sym typeface="Ubuntu"/>
              </a:rPr>
              <a:t>Herramientas Compatibles</a:t>
            </a:r>
          </a:p>
        </p:txBody>
      </p:sp>
      <p:sp>
        <p:nvSpPr>
          <p:cNvPr id="749" name="Shape 749"/>
          <p:cNvSpPr txBox="1"/>
          <p:nvPr/>
        </p:nvSpPr>
        <p:spPr>
          <a:xfrm>
            <a:off x="4249532" y="4923332"/>
            <a:ext cx="2319199" cy="7784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4000" b="0" i="0" u="none" strike="noStrike" cap="none">
                <a:solidFill>
                  <a:srgbClr val="FFFFFF"/>
                </a:solidFill>
                <a:latin typeface="Ubuntu"/>
                <a:ea typeface="Ubuntu"/>
                <a:cs typeface="Ubuntu"/>
                <a:sym typeface="Ubuntu"/>
              </a:rPr>
              <a:t>Unity 3D</a:t>
            </a:r>
          </a:p>
        </p:txBody>
      </p:sp>
      <p:pic>
        <p:nvPicPr>
          <p:cNvPr id="750" name="Shape 75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523433" y="3234033"/>
            <a:ext cx="1280631" cy="1280631"/>
          </a:xfrm>
          <a:prstGeom prst="rect">
            <a:avLst/>
          </a:prstGeom>
          <a:noFill/>
          <a:ln>
            <a:noFill/>
          </a:ln>
        </p:spPr>
      </p:pic>
      <p:pic>
        <p:nvPicPr>
          <p:cNvPr id="751" name="Shape 75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523433" y="4672217"/>
            <a:ext cx="1280633" cy="1280633"/>
          </a:xfrm>
          <a:prstGeom prst="rect">
            <a:avLst/>
          </a:prstGeom>
          <a:noFill/>
          <a:ln>
            <a:noFill/>
          </a:ln>
        </p:spPr>
      </p:pic>
      <p:pic>
        <p:nvPicPr>
          <p:cNvPr id="752" name="Shape 75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523433" y="1880883"/>
            <a:ext cx="1280631" cy="1280631"/>
          </a:xfrm>
          <a:prstGeom prst="rect">
            <a:avLst/>
          </a:prstGeom>
          <a:noFill/>
          <a:ln>
            <a:noFill/>
          </a:ln>
        </p:spPr>
      </p:pic>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Shape 757"/>
          <p:cNvSpPr txBox="1">
            <a:spLocks noGrp="1"/>
          </p:cNvSpPr>
          <p:nvPr>
            <p:ph type="title"/>
          </p:nvPr>
        </p:nvSpPr>
        <p:spPr>
          <a:xfrm>
            <a:off x="2409600" y="340904"/>
            <a:ext cx="9172800" cy="1143200"/>
          </a:xfrm>
          <a:prstGeom prst="rect">
            <a:avLst/>
          </a:prstGeom>
          <a:noFill/>
          <a:ln>
            <a:noFill/>
          </a:ln>
        </p:spPr>
        <p:txBody>
          <a:bodyPr lIns="121900" tIns="121900" rIns="121900" bIns="121900" anchor="b"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Android con Vuforia</a:t>
            </a:r>
          </a:p>
        </p:txBody>
      </p:sp>
      <p:pic>
        <p:nvPicPr>
          <p:cNvPr id="758" name="Shape 758"/>
          <p:cNvPicPr preferRelativeResize="0"/>
          <p:nvPr/>
        </p:nvPicPr>
        <p:blipFill rotWithShape="1">
          <a:blip r:embed="rId3">
            <a:alphaModFix/>
          </a:blip>
          <a:srcRect/>
          <a:stretch/>
        </p:blipFill>
        <p:spPr>
          <a:xfrm>
            <a:off x="1584733" y="1563233"/>
            <a:ext cx="8128000" cy="5080000"/>
          </a:xfrm>
          <a:prstGeom prst="rect">
            <a:avLst/>
          </a:prstGeom>
          <a:noFill/>
          <a:ln>
            <a:noFill/>
          </a:ln>
        </p:spPr>
      </p:pic>
      <p:pic>
        <p:nvPicPr>
          <p:cNvPr id="759" name="Shape 75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18363" y="51866"/>
            <a:ext cx="1731064" cy="1721267"/>
          </a:xfrm>
          <a:prstGeom prst="rect">
            <a:avLst/>
          </a:prstGeom>
          <a:noFill/>
          <a:ln>
            <a:noFill/>
          </a:ln>
        </p:spPr>
      </p:pic>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Shape 764"/>
          <p:cNvSpPr txBox="1">
            <a:spLocks noGrp="1"/>
          </p:cNvSpPr>
          <p:nvPr>
            <p:ph type="body" idx="1"/>
          </p:nvPr>
        </p:nvSpPr>
        <p:spPr>
          <a:xfrm>
            <a:off x="2438400" y="3086850"/>
            <a:ext cx="7315200" cy="684300"/>
          </a:xfrm>
          <a:prstGeom prst="rect">
            <a:avLst/>
          </a:prstGeom>
          <a:noFill/>
          <a:ln>
            <a:noFill/>
          </a:ln>
        </p:spPr>
        <p:txBody>
          <a:bodyPr lIns="91425" tIns="91425" rIns="91425" bIns="91425" anchor="ctr" anchorCtr="0">
            <a:noAutofit/>
          </a:bodyPr>
          <a:lstStyle/>
          <a:p>
            <a:pPr marL="0" marR="0" lvl="0" indent="139700" algn="ctr" rtl="0">
              <a:lnSpc>
                <a:spcPct val="100000"/>
              </a:lnSpc>
              <a:spcBef>
                <a:spcPts val="0"/>
              </a:spcBef>
              <a:spcAft>
                <a:spcPts val="0"/>
              </a:spcAft>
              <a:buClr>
                <a:schemeClr val="lt1"/>
              </a:buClr>
              <a:buSzPct val="25000"/>
              <a:buFont typeface="Arial"/>
              <a:buNone/>
            </a:pPr>
            <a:r>
              <a:rPr lang="es-AR" sz="4800" b="1">
                <a:solidFill>
                  <a:schemeClr val="lt1"/>
                </a:solidFill>
                <a:latin typeface="Ubuntu"/>
                <a:ea typeface="Ubuntu"/>
                <a:cs typeface="Ubuntu"/>
                <a:sym typeface="Ubuntu"/>
              </a:rPr>
              <a:t>Nuestros Desarrollos</a:t>
            </a:r>
          </a:p>
        </p:txBody>
      </p:sp>
      <p:pic>
        <p:nvPicPr>
          <p:cNvPr id="765" name="Shape 76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Shape 770"/>
          <p:cNvSpPr txBox="1">
            <a:spLocks noGrp="1"/>
          </p:cNvSpPr>
          <p:nvPr>
            <p:ph type="body" idx="1"/>
          </p:nvPr>
        </p:nvSpPr>
        <p:spPr>
          <a:xfrm>
            <a:off x="1734450" y="1456875"/>
            <a:ext cx="8723100" cy="837900"/>
          </a:xfrm>
          <a:prstGeom prst="rect">
            <a:avLst/>
          </a:prstGeom>
          <a:noFill/>
          <a:ln>
            <a:noFill/>
          </a:ln>
        </p:spPr>
        <p:txBody>
          <a:bodyPr lIns="91425" tIns="91425" rIns="91425" bIns="91425" anchor="ctr" anchorCtr="0">
            <a:noAutofit/>
          </a:bodyPr>
          <a:lstStyle/>
          <a:p>
            <a:pPr marL="0" marR="0" lvl="0" indent="139700" algn="ctr" rtl="0">
              <a:lnSpc>
                <a:spcPct val="100000"/>
              </a:lnSpc>
              <a:spcBef>
                <a:spcPts val="0"/>
              </a:spcBef>
              <a:spcAft>
                <a:spcPts val="0"/>
              </a:spcAft>
              <a:buClr>
                <a:schemeClr val="lt1"/>
              </a:buClr>
              <a:buSzPct val="25000"/>
              <a:buFont typeface="Arial"/>
              <a:buNone/>
            </a:pPr>
            <a:r>
              <a:rPr lang="es-AR" sz="4800" b="1" i="0" u="none" strike="noStrike" cap="none">
                <a:solidFill>
                  <a:schemeClr val="lt1"/>
                </a:solidFill>
                <a:latin typeface="Ubuntu"/>
                <a:ea typeface="Ubuntu"/>
                <a:cs typeface="Ubuntu"/>
                <a:sym typeface="Ubuntu"/>
              </a:rPr>
              <a:t>Juegos RA</a:t>
            </a:r>
          </a:p>
        </p:txBody>
      </p:sp>
      <p:pic>
        <p:nvPicPr>
          <p:cNvPr id="771" name="Shape 77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772" name="Shape 772"/>
          <p:cNvSpPr txBox="1"/>
          <p:nvPr/>
        </p:nvSpPr>
        <p:spPr>
          <a:xfrm>
            <a:off x="1883275" y="3038125"/>
            <a:ext cx="8243700" cy="1741200"/>
          </a:xfrm>
          <a:prstGeom prst="rect">
            <a:avLst/>
          </a:prstGeom>
          <a:noFill/>
          <a:ln>
            <a:noFill/>
          </a:ln>
        </p:spPr>
        <p:txBody>
          <a:bodyPr lIns="91425" tIns="91425" rIns="91425" bIns="91425" anchor="t" anchorCtr="0">
            <a:noAutofit/>
          </a:bodyPr>
          <a:lstStyle/>
          <a:p>
            <a:pPr marL="457200" lvl="0" indent="-419100" rtl="0">
              <a:lnSpc>
                <a:spcPct val="200000"/>
              </a:lnSpc>
              <a:spcBef>
                <a:spcPts val="0"/>
              </a:spcBef>
              <a:buClr>
                <a:schemeClr val="lt1"/>
              </a:buClr>
              <a:buSzPct val="100000"/>
              <a:buFont typeface="Ubuntu"/>
              <a:buChar char="●"/>
            </a:pPr>
            <a:r>
              <a:rPr lang="es-AR" sz="3000" b="1">
                <a:solidFill>
                  <a:schemeClr val="lt1"/>
                </a:solidFill>
                <a:latin typeface="Ubuntu"/>
                <a:ea typeface="Ubuntu"/>
                <a:cs typeface="Ubuntu"/>
                <a:sym typeface="Ubuntu"/>
              </a:rPr>
              <a:t>Juega PulsAR Play</a:t>
            </a:r>
          </a:p>
          <a:p>
            <a:pPr marL="457200" lvl="0" indent="-419100" rtl="0">
              <a:lnSpc>
                <a:spcPct val="200000"/>
              </a:lnSpc>
              <a:spcBef>
                <a:spcPts val="0"/>
              </a:spcBef>
              <a:buClr>
                <a:schemeClr val="lt1"/>
              </a:buClr>
              <a:buSzPct val="100000"/>
              <a:buFont typeface="Ubuntu"/>
              <a:buChar char="●"/>
            </a:pPr>
            <a:r>
              <a:rPr lang="es-AR" sz="3000" b="1">
                <a:solidFill>
                  <a:schemeClr val="lt1"/>
                </a:solidFill>
                <a:latin typeface="Ubuntu"/>
                <a:ea typeface="Ubuntu"/>
                <a:cs typeface="Ubuntu"/>
                <a:sym typeface="Ubuntu"/>
              </a:rPr>
              <a:t>El Imperio Re Contraataca</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idx="4294967295"/>
          </p:nvPr>
        </p:nvSpPr>
        <p:spPr>
          <a:xfrm>
            <a:off x="2163150" y="488375"/>
            <a:ext cx="7865700" cy="9984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¿Qué es la Realidad Aumentada?</a:t>
            </a:r>
          </a:p>
        </p:txBody>
      </p:sp>
      <p:sp>
        <p:nvSpPr>
          <p:cNvPr id="501" name="Shape 501"/>
          <p:cNvSpPr txBox="1">
            <a:spLocks noGrp="1"/>
          </p:cNvSpPr>
          <p:nvPr>
            <p:ph type="body" idx="4294967295"/>
          </p:nvPr>
        </p:nvSpPr>
        <p:spPr>
          <a:xfrm>
            <a:off x="727000" y="1486775"/>
            <a:ext cx="10505099" cy="2148299"/>
          </a:xfrm>
          <a:prstGeom prst="rect">
            <a:avLst/>
          </a:prstGeom>
          <a:noFill/>
          <a:ln>
            <a:noFill/>
          </a:ln>
        </p:spPr>
        <p:txBody>
          <a:bodyPr lIns="121900" tIns="121900" rIns="121900" bIns="121900" anchor="ctr" anchorCtr="0">
            <a:noAutofit/>
          </a:bodyPr>
          <a:lstStyle/>
          <a:p>
            <a:pPr marL="609585" marR="0" lvl="0" indent="-406384" algn="ctr" rtl="0">
              <a:lnSpc>
                <a:spcPct val="100000"/>
              </a:lnSpc>
              <a:spcBef>
                <a:spcPts val="0"/>
              </a:spcBef>
              <a:spcAft>
                <a:spcPts val="0"/>
              </a:spcAft>
              <a:buClr>
                <a:schemeClr val="lt1"/>
              </a:buClr>
              <a:buSzPct val="100000"/>
              <a:buFont typeface="Ubuntu"/>
              <a:buChar char="•"/>
            </a:pPr>
            <a:r>
              <a:rPr lang="es-AR" sz="2800" b="0" i="0" u="none" strike="noStrike" cap="none">
                <a:solidFill>
                  <a:schemeClr val="lt1"/>
                </a:solidFill>
                <a:latin typeface="Ubuntu"/>
                <a:ea typeface="Ubuntu"/>
                <a:cs typeface="Ubuntu"/>
                <a:sym typeface="Ubuntu"/>
              </a:rPr>
              <a:t>Es una tecnología que mezcla la realidad con elementos virtuales. </a:t>
            </a:r>
          </a:p>
          <a:p>
            <a:pPr marL="609584" marR="0" lvl="0" indent="-406384" algn="ctr" rtl="0">
              <a:lnSpc>
                <a:spcPct val="100000"/>
              </a:lnSpc>
              <a:spcBef>
                <a:spcPts val="0"/>
              </a:spcBef>
              <a:spcAft>
                <a:spcPts val="0"/>
              </a:spcAft>
              <a:buClr>
                <a:schemeClr val="lt1"/>
              </a:buClr>
              <a:buSzPct val="100000"/>
              <a:buFont typeface="Ubuntu"/>
              <a:buChar char="•"/>
            </a:pPr>
            <a:r>
              <a:rPr lang="es-AR" sz="2800" b="0" i="0" u="none" strike="noStrike" cap="none">
                <a:solidFill>
                  <a:schemeClr val="lt1"/>
                </a:solidFill>
                <a:latin typeface="Ubuntu"/>
                <a:ea typeface="Ubuntu"/>
                <a:cs typeface="Ubuntu"/>
                <a:sym typeface="Ubuntu"/>
              </a:rPr>
              <a:t>Su objetivo es agregar información </a:t>
            </a:r>
            <a:r>
              <a:rPr lang="es-AR" sz="2800">
                <a:solidFill>
                  <a:schemeClr val="lt1"/>
                </a:solidFill>
                <a:latin typeface="Ubuntu"/>
                <a:ea typeface="Ubuntu"/>
                <a:cs typeface="Ubuntu"/>
                <a:sym typeface="Ubuntu"/>
              </a:rPr>
              <a:t>a</a:t>
            </a:r>
            <a:r>
              <a:rPr lang="es-AR" sz="2800" b="0" i="0" u="none" strike="noStrike" cap="none">
                <a:solidFill>
                  <a:schemeClr val="lt1"/>
                </a:solidFill>
                <a:latin typeface="Ubuntu"/>
                <a:ea typeface="Ubuntu"/>
                <a:cs typeface="Ubuntu"/>
                <a:sym typeface="Ubuntu"/>
              </a:rPr>
              <a:t> lo que nos rodea. </a:t>
            </a:r>
          </a:p>
        </p:txBody>
      </p:sp>
      <p:pic>
        <p:nvPicPr>
          <p:cNvPr id="502" name="Shape 50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pic>
        <p:nvPicPr>
          <p:cNvPr id="503" name="Shape 50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957100" y="3831812"/>
            <a:ext cx="3420949" cy="2689874"/>
          </a:xfrm>
          <a:prstGeom prst="rect">
            <a:avLst/>
          </a:prstGeom>
          <a:noFill/>
          <a:ln>
            <a:noFill/>
          </a:ln>
        </p:spPr>
      </p:pic>
      <p:pic>
        <p:nvPicPr>
          <p:cNvPr id="504" name="Shape 50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249650" y="3971962"/>
            <a:ext cx="3848025" cy="2409549"/>
          </a:xfrm>
          <a:prstGeom prst="rect">
            <a:avLst/>
          </a:prstGeom>
          <a:noFill/>
          <a:ln>
            <a:noFill/>
          </a:ln>
        </p:spPr>
      </p:pic>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pic>
        <p:nvPicPr>
          <p:cNvPr id="777" name="Shape 777"/>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a:stretch/>
        </p:blipFill>
        <p:spPr>
          <a:xfrm>
            <a:off x="5182944" y="4003600"/>
            <a:ext cx="1826099" cy="1904699"/>
          </a:xfrm>
          <a:prstGeom prst="rect">
            <a:avLst/>
          </a:prstGeom>
          <a:noFill/>
          <a:ln>
            <a:noFill/>
          </a:ln>
        </p:spPr>
      </p:pic>
      <p:pic>
        <p:nvPicPr>
          <p:cNvPr id="778" name="Shape 77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045535" y="2288040"/>
            <a:ext cx="1826099" cy="1826099"/>
          </a:xfrm>
          <a:prstGeom prst="rect">
            <a:avLst/>
          </a:prstGeom>
          <a:noFill/>
          <a:ln>
            <a:noFill/>
          </a:ln>
        </p:spPr>
      </p:pic>
      <p:pic>
        <p:nvPicPr>
          <p:cNvPr id="779" name="Shape 77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997089" y="1774392"/>
            <a:ext cx="1826099" cy="1826099"/>
          </a:xfrm>
          <a:prstGeom prst="rect">
            <a:avLst/>
          </a:prstGeom>
          <a:noFill/>
          <a:ln>
            <a:noFill/>
          </a:ln>
        </p:spPr>
      </p:pic>
      <p:pic>
        <p:nvPicPr>
          <p:cNvPr id="780" name="Shape 780"/>
          <p:cNvPicPr preferRelativeResize="0"/>
          <p:nvPr/>
        </p:nvPicPr>
        <p:blipFill rotWithShape="1">
          <a:blip r:embed="rId6">
            <a:alphaModFix/>
          </a:blip>
          <a:srcRect/>
          <a:stretch/>
        </p:blipFill>
        <p:spPr>
          <a:xfrm>
            <a:off x="369043" y="2248599"/>
            <a:ext cx="1904999" cy="1904999"/>
          </a:xfrm>
          <a:prstGeom prst="rect">
            <a:avLst/>
          </a:prstGeom>
          <a:noFill/>
          <a:ln>
            <a:noFill/>
          </a:ln>
        </p:spPr>
      </p:pic>
      <p:pic>
        <p:nvPicPr>
          <p:cNvPr id="781" name="Shape 781"/>
          <p:cNvPicPr preferRelativeResize="0"/>
          <p:nvPr/>
        </p:nvPicPr>
        <p:blipFill rotWithShape="1">
          <a:blip r:embed="rId7">
            <a:alphaModFix/>
          </a:blip>
          <a:srcRect/>
          <a:stretch/>
        </p:blipFill>
        <p:spPr>
          <a:xfrm>
            <a:off x="3200386" y="2644275"/>
            <a:ext cx="5791200" cy="600075"/>
          </a:xfrm>
          <a:prstGeom prst="rect">
            <a:avLst/>
          </a:prstGeom>
          <a:noFill/>
          <a:ln>
            <a:noFill/>
          </a:ln>
        </p:spPr>
      </p:pic>
      <p:pic>
        <p:nvPicPr>
          <p:cNvPr id="782" name="Shape 782"/>
          <p:cNvPicPr preferRelativeResize="0"/>
          <p:nvPr/>
        </p:nvPicPr>
        <p:blipFill rotWithShape="1">
          <a:blip r:embed="rId8">
            <a:alphaModFix/>
          </a:blip>
          <a:srcRect/>
          <a:stretch/>
        </p:blipFill>
        <p:spPr>
          <a:xfrm>
            <a:off x="3614725" y="3383687"/>
            <a:ext cx="4962525" cy="180975"/>
          </a:xfrm>
          <a:prstGeom prst="rect">
            <a:avLst/>
          </a:prstGeom>
          <a:noFill/>
          <a:ln>
            <a:noFill/>
          </a:ln>
        </p:spPr>
      </p:pic>
      <p:pic>
        <p:nvPicPr>
          <p:cNvPr id="783" name="Shape 783"/>
          <p:cNvPicPr preferRelativeResize="0"/>
          <p:nvPr/>
        </p:nvPicPr>
        <p:blipFill rotWithShape="1">
          <a:blip r:embed="rId9">
            <a:alphaModFix/>
          </a:blip>
          <a:srcRect/>
          <a:stretch/>
        </p:blipFill>
        <p:spPr>
          <a:xfrm rot="10800000" flipH="1">
            <a:off x="-5" y="5353875"/>
            <a:ext cx="12191998" cy="1504113"/>
          </a:xfrm>
          <a:prstGeom prst="rect">
            <a:avLst/>
          </a:prstGeom>
          <a:noFill/>
          <a:ln>
            <a:noFill/>
          </a:ln>
        </p:spPr>
      </p:pic>
      <p:pic>
        <p:nvPicPr>
          <p:cNvPr id="784" name="Shape 784"/>
          <p:cNvPicPr preferRelativeResize="0"/>
          <p:nvPr/>
        </p:nvPicPr>
        <p:blipFill rotWithShape="1">
          <a:blip r:embed="rId9">
            <a:alphaModFix/>
          </a:blip>
          <a:srcRect/>
          <a:stretch/>
        </p:blipFill>
        <p:spPr>
          <a:xfrm flipH="1">
            <a:off x="-5" y="0"/>
            <a:ext cx="12191998" cy="1504113"/>
          </a:xfrm>
          <a:prstGeom prst="rect">
            <a:avLst/>
          </a:prstGeom>
          <a:noFill/>
          <a:ln>
            <a:noFill/>
          </a:ln>
        </p:spPr>
      </p:pic>
      <p:pic>
        <p:nvPicPr>
          <p:cNvPr id="785" name="Shape 785"/>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86270" y="5908300"/>
            <a:ext cx="1766824" cy="838025"/>
          </a:xfrm>
          <a:prstGeom prst="rect">
            <a:avLst/>
          </a:prstGeom>
          <a:noFill/>
          <a:ln>
            <a:noFill/>
          </a:ln>
        </p:spPr>
      </p:pic>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txBox="1"/>
          <p:nvPr/>
        </p:nvSpPr>
        <p:spPr>
          <a:xfrm>
            <a:off x="2219700" y="324575"/>
            <a:ext cx="7591499" cy="13916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3700" b="1" i="0" u="none" strike="noStrike" cap="none">
                <a:solidFill>
                  <a:srgbClr val="FFFFFF"/>
                </a:solidFill>
                <a:latin typeface="Ubuntu"/>
                <a:ea typeface="Ubuntu"/>
                <a:cs typeface="Ubuntu"/>
                <a:sym typeface="Ubuntu"/>
              </a:rPr>
              <a:t>Aplicación didáctica: </a:t>
            </a:r>
          </a:p>
          <a:p>
            <a:pPr marL="0" marR="0" lvl="0" indent="0" algn="l" rtl="0">
              <a:lnSpc>
                <a:spcPct val="100000"/>
              </a:lnSpc>
              <a:spcBef>
                <a:spcPts val="0"/>
              </a:spcBef>
              <a:spcAft>
                <a:spcPts val="0"/>
              </a:spcAft>
              <a:buClr>
                <a:srgbClr val="FFFFFF"/>
              </a:buClr>
              <a:buSzPct val="25000"/>
              <a:buFont typeface="Ubuntu"/>
              <a:buNone/>
            </a:pPr>
            <a:r>
              <a:rPr lang="es-AR" sz="3700" b="1" i="0" u="none" strike="noStrike" cap="none">
                <a:solidFill>
                  <a:srgbClr val="FFFFFF"/>
                </a:solidFill>
                <a:latin typeface="Ubuntu"/>
                <a:ea typeface="Ubuntu"/>
                <a:cs typeface="Ubuntu"/>
                <a:sym typeface="Ubuntu"/>
              </a:rPr>
              <a:t>Juega PulsAR Play</a:t>
            </a:r>
          </a:p>
        </p:txBody>
      </p:sp>
      <p:sp>
        <p:nvSpPr>
          <p:cNvPr id="791" name="Shape 791"/>
          <p:cNvSpPr txBox="1"/>
          <p:nvPr/>
        </p:nvSpPr>
        <p:spPr>
          <a:xfrm>
            <a:off x="447300" y="1971266"/>
            <a:ext cx="6883199" cy="4389898"/>
          </a:xfrm>
          <a:prstGeom prst="rect">
            <a:avLst/>
          </a:prstGeom>
          <a:noFill/>
          <a:ln>
            <a:noFill/>
          </a:ln>
        </p:spPr>
        <p:txBody>
          <a:bodyPr lIns="121900" tIns="121900" rIns="121900" bIns="121900" anchor="t" anchorCtr="0">
            <a:noAutofit/>
          </a:bodyPr>
          <a:lstStyle/>
          <a:p>
            <a:pPr marL="609600" marR="0" lvl="0" indent="-508000" algn="l" rtl="0">
              <a:lnSpc>
                <a:spcPct val="100000"/>
              </a:lnSpc>
              <a:spcBef>
                <a:spcPts val="0"/>
              </a:spcBef>
              <a:spcAft>
                <a:spcPts val="0"/>
              </a:spcAft>
              <a:buClr>
                <a:srgbClr val="FFFFFF"/>
              </a:buClr>
              <a:buSzPct val="100000"/>
              <a:buFont typeface="Ubuntu"/>
              <a:buChar char="●"/>
            </a:pPr>
            <a:r>
              <a:rPr lang="es-AR" sz="3200" b="0" i="0" u="none" strike="noStrike" cap="none">
                <a:solidFill>
                  <a:srgbClr val="FFFFFF"/>
                </a:solidFill>
                <a:latin typeface="Ubuntu"/>
                <a:ea typeface="Ubuntu"/>
                <a:cs typeface="Ubuntu"/>
                <a:sym typeface="Ubuntu"/>
              </a:rPr>
              <a:t>Juego de mesa didáctico para dos jugadores.</a:t>
            </a:r>
          </a:p>
          <a:p>
            <a:pPr marL="0" marR="0" lvl="0" indent="0" algn="l" rtl="0">
              <a:lnSpc>
                <a:spcPct val="100000"/>
              </a:lnSpc>
              <a:spcBef>
                <a:spcPts val="0"/>
              </a:spcBef>
              <a:spcAft>
                <a:spcPts val="0"/>
              </a:spcAft>
              <a:buClr>
                <a:srgbClr val="000000"/>
              </a:buClr>
              <a:buFont typeface="Arial"/>
              <a:buNone/>
            </a:pPr>
            <a:endParaRPr sz="3200" b="0" i="0" u="none" strike="noStrike" cap="none">
              <a:solidFill>
                <a:srgbClr val="FFFFFF"/>
              </a:solidFill>
              <a:latin typeface="Ubuntu"/>
              <a:ea typeface="Ubuntu"/>
              <a:cs typeface="Ubuntu"/>
              <a:sym typeface="Ubuntu"/>
            </a:endParaRPr>
          </a:p>
          <a:p>
            <a:pPr marL="609600" marR="0" lvl="0" indent="-508000" algn="l" rtl="0">
              <a:lnSpc>
                <a:spcPct val="100000"/>
              </a:lnSpc>
              <a:spcBef>
                <a:spcPts val="0"/>
              </a:spcBef>
              <a:spcAft>
                <a:spcPts val="0"/>
              </a:spcAft>
              <a:buClr>
                <a:srgbClr val="FFFFFF"/>
              </a:buClr>
              <a:buSzPct val="100000"/>
              <a:buFont typeface="Ubuntu"/>
              <a:buChar char="●"/>
            </a:pPr>
            <a:r>
              <a:rPr lang="es-AR" sz="3200" b="0" i="0" u="none" strike="noStrike" cap="none">
                <a:solidFill>
                  <a:srgbClr val="FFFFFF"/>
                </a:solidFill>
                <a:latin typeface="Ubuntu"/>
                <a:ea typeface="Ubuntu"/>
                <a:cs typeface="Ubuntu"/>
                <a:sym typeface="Ubuntu"/>
              </a:rPr>
              <a:t>Preguntas divididas en varias categorías.</a:t>
            </a:r>
          </a:p>
          <a:p>
            <a:pPr marL="0" marR="0" lvl="0" indent="0" algn="l" rtl="0">
              <a:lnSpc>
                <a:spcPct val="100000"/>
              </a:lnSpc>
              <a:spcBef>
                <a:spcPts val="0"/>
              </a:spcBef>
              <a:spcAft>
                <a:spcPts val="0"/>
              </a:spcAft>
              <a:buClr>
                <a:srgbClr val="000000"/>
              </a:buClr>
              <a:buFont typeface="Arial"/>
              <a:buNone/>
            </a:pPr>
            <a:endParaRPr sz="3200" b="0" i="0" u="none" strike="noStrike" cap="none">
              <a:solidFill>
                <a:srgbClr val="FFFFFF"/>
              </a:solidFill>
              <a:latin typeface="Ubuntu"/>
              <a:ea typeface="Ubuntu"/>
              <a:cs typeface="Ubuntu"/>
              <a:sym typeface="Ubuntu"/>
            </a:endParaRPr>
          </a:p>
          <a:p>
            <a:pPr marL="609600" marR="0" lvl="0" indent="-508000" algn="l" rtl="0">
              <a:lnSpc>
                <a:spcPct val="100000"/>
              </a:lnSpc>
              <a:spcBef>
                <a:spcPts val="0"/>
              </a:spcBef>
              <a:spcAft>
                <a:spcPts val="0"/>
              </a:spcAft>
              <a:buClr>
                <a:srgbClr val="FFFFFF"/>
              </a:buClr>
              <a:buSzPct val="100000"/>
              <a:buFont typeface="Ubuntu"/>
              <a:buChar char="●"/>
            </a:pPr>
            <a:r>
              <a:rPr lang="es-AR" sz="3200" b="0" i="0" u="none" strike="noStrike" cap="none">
                <a:solidFill>
                  <a:srgbClr val="FFFFFF"/>
                </a:solidFill>
                <a:latin typeface="Ubuntu"/>
                <a:ea typeface="Ubuntu"/>
                <a:cs typeface="Ubuntu"/>
                <a:sym typeface="Ubuntu"/>
              </a:rPr>
              <a:t>Renderizado de videos sobre el tablero.</a:t>
            </a:r>
          </a:p>
        </p:txBody>
      </p:sp>
      <p:pic>
        <p:nvPicPr>
          <p:cNvPr id="792" name="Shape 79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29566" y="249233"/>
            <a:ext cx="1266035" cy="1310333"/>
          </a:xfrm>
          <a:prstGeom prst="rect">
            <a:avLst/>
          </a:prstGeom>
          <a:noFill/>
          <a:ln>
            <a:noFill/>
          </a:ln>
        </p:spPr>
      </p:pic>
      <p:pic>
        <p:nvPicPr>
          <p:cNvPr id="793" name="Shape 79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125775" y="3789075"/>
            <a:ext cx="4966873" cy="2927750"/>
          </a:xfrm>
          <a:prstGeom prst="rect">
            <a:avLst/>
          </a:prstGeom>
          <a:noFill/>
          <a:ln>
            <a:noFill/>
          </a:ln>
        </p:spPr>
      </p:pic>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609600" y="1722466"/>
            <a:ext cx="5945099" cy="1512898"/>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4000" b="0" i="0" u="none" strike="noStrike" cap="none">
                <a:solidFill>
                  <a:schemeClr val="lt1"/>
                </a:solidFill>
                <a:latin typeface="Ubuntu"/>
                <a:ea typeface="Ubuntu"/>
                <a:cs typeface="Ubuntu"/>
                <a:sym typeface="Ubuntu"/>
              </a:rPr>
              <a:t>Elementos Físicos:</a:t>
            </a:r>
          </a:p>
          <a:p>
            <a:pPr marL="609600" marR="0" lvl="0" indent="-558800" algn="l" rtl="0">
              <a:lnSpc>
                <a:spcPct val="100000"/>
              </a:lnSpc>
              <a:spcBef>
                <a:spcPts val="0"/>
              </a:spcBef>
              <a:spcAft>
                <a:spcPts val="0"/>
              </a:spcAft>
              <a:buClr>
                <a:schemeClr val="lt1"/>
              </a:buClr>
              <a:buSzPct val="100000"/>
              <a:buFont typeface="Arial"/>
              <a:buChar char="●"/>
            </a:pPr>
            <a:r>
              <a:rPr lang="es-AR" sz="4000" b="0" i="0" u="none" strike="noStrike" cap="none">
                <a:solidFill>
                  <a:schemeClr val="lt1"/>
                </a:solidFill>
                <a:latin typeface="Ubuntu"/>
                <a:ea typeface="Ubuntu"/>
                <a:cs typeface="Ubuntu"/>
                <a:sym typeface="Ubuntu"/>
              </a:rPr>
              <a:t>Tablero del juego</a:t>
            </a:r>
          </a:p>
        </p:txBody>
      </p:sp>
      <p:sp>
        <p:nvSpPr>
          <p:cNvPr id="799" name="Shape 799"/>
          <p:cNvSpPr txBox="1"/>
          <p:nvPr/>
        </p:nvSpPr>
        <p:spPr>
          <a:xfrm>
            <a:off x="6851265" y="2390533"/>
            <a:ext cx="4312800" cy="1380299"/>
          </a:xfrm>
          <a:prstGeom prst="rect">
            <a:avLst/>
          </a:prstGeom>
          <a:noFill/>
          <a:ln>
            <a:noFill/>
          </a:ln>
        </p:spPr>
        <p:txBody>
          <a:bodyPr lIns="121900" tIns="121900" rIns="121900" bIns="121900" anchor="t" anchorCtr="0">
            <a:noAutofit/>
          </a:bodyPr>
          <a:lstStyle/>
          <a:p>
            <a:pPr marL="609600" marR="0" lvl="0" indent="-558800" algn="l" rtl="0">
              <a:lnSpc>
                <a:spcPct val="100000"/>
              </a:lnSpc>
              <a:spcBef>
                <a:spcPts val="0"/>
              </a:spcBef>
              <a:spcAft>
                <a:spcPts val="0"/>
              </a:spcAft>
              <a:buClr>
                <a:srgbClr val="FFFFFF"/>
              </a:buClr>
              <a:buSzPct val="100000"/>
              <a:buFont typeface="Ubuntu"/>
              <a:buChar char="●"/>
            </a:pPr>
            <a:r>
              <a:rPr lang="es-AR" sz="4000" b="0" i="0" u="none" strike="noStrike" cap="none">
                <a:solidFill>
                  <a:srgbClr val="FFFFFF"/>
                </a:solidFill>
                <a:latin typeface="Ubuntu"/>
                <a:ea typeface="Ubuntu"/>
                <a:cs typeface="Ubuntu"/>
                <a:sym typeface="Ubuntu"/>
              </a:rPr>
              <a:t>Marcadores por categoría</a:t>
            </a:r>
          </a:p>
        </p:txBody>
      </p:sp>
      <p:pic>
        <p:nvPicPr>
          <p:cNvPr id="800" name="Shape 80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52565" y="4218466"/>
            <a:ext cx="1461565" cy="1512798"/>
          </a:xfrm>
          <a:prstGeom prst="rect">
            <a:avLst/>
          </a:prstGeom>
          <a:noFill/>
          <a:ln>
            <a:noFill/>
          </a:ln>
        </p:spPr>
      </p:pic>
      <p:pic>
        <p:nvPicPr>
          <p:cNvPr id="801" name="Shape 80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467365" y="4218466"/>
            <a:ext cx="1571731" cy="1512798"/>
          </a:xfrm>
          <a:prstGeom prst="rect">
            <a:avLst/>
          </a:prstGeom>
          <a:noFill/>
          <a:ln>
            <a:noFill/>
          </a:ln>
        </p:spPr>
      </p:pic>
      <p:pic>
        <p:nvPicPr>
          <p:cNvPr id="802" name="Shape 80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46247" y="3235367"/>
            <a:ext cx="5504948" cy="3215004"/>
          </a:xfrm>
          <a:prstGeom prst="rect">
            <a:avLst/>
          </a:prstGeom>
          <a:noFill/>
          <a:ln>
            <a:noFill/>
          </a:ln>
        </p:spPr>
      </p:pic>
      <p:pic>
        <p:nvPicPr>
          <p:cNvPr id="803" name="Shape 80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29566" y="249233"/>
            <a:ext cx="1266035" cy="1310333"/>
          </a:xfrm>
          <a:prstGeom prst="rect">
            <a:avLst/>
          </a:prstGeom>
          <a:noFill/>
          <a:ln>
            <a:noFill/>
          </a:ln>
        </p:spPr>
      </p:pic>
      <p:sp>
        <p:nvSpPr>
          <p:cNvPr id="804" name="Shape 804"/>
          <p:cNvSpPr txBox="1"/>
          <p:nvPr/>
        </p:nvSpPr>
        <p:spPr>
          <a:xfrm>
            <a:off x="2219700" y="324575"/>
            <a:ext cx="7591499" cy="13916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3700" b="1" i="0" u="none" strike="noStrike" cap="none">
                <a:solidFill>
                  <a:srgbClr val="FFFFFF"/>
                </a:solidFill>
                <a:latin typeface="Ubuntu"/>
                <a:ea typeface="Ubuntu"/>
                <a:cs typeface="Ubuntu"/>
                <a:sym typeface="Ubuntu"/>
              </a:rPr>
              <a:t>Aplicación didáctica: </a:t>
            </a:r>
          </a:p>
          <a:p>
            <a:pPr marL="0" marR="0" lvl="0" indent="0" algn="l" rtl="0">
              <a:lnSpc>
                <a:spcPct val="100000"/>
              </a:lnSpc>
              <a:spcBef>
                <a:spcPts val="0"/>
              </a:spcBef>
              <a:spcAft>
                <a:spcPts val="0"/>
              </a:spcAft>
              <a:buClr>
                <a:srgbClr val="FFFFFF"/>
              </a:buClr>
              <a:buSzPct val="25000"/>
              <a:buFont typeface="Ubuntu"/>
              <a:buNone/>
            </a:pPr>
            <a:r>
              <a:rPr lang="es-AR" sz="3700" b="1" i="0" u="none" strike="noStrike" cap="none">
                <a:solidFill>
                  <a:srgbClr val="FFFFFF"/>
                </a:solidFill>
                <a:latin typeface="Ubuntu"/>
                <a:ea typeface="Ubuntu"/>
                <a:cs typeface="Ubuntu"/>
                <a:sym typeface="Ubuntu"/>
              </a:rPr>
              <a:t>Juega PulsAR Play</a:t>
            </a:r>
          </a:p>
        </p:txBody>
      </p:sp>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Shape 809"/>
          <p:cNvSpPr txBox="1">
            <a:spLocks noGrp="1"/>
          </p:cNvSpPr>
          <p:nvPr>
            <p:ph type="body" idx="1"/>
          </p:nvPr>
        </p:nvSpPr>
        <p:spPr>
          <a:xfrm>
            <a:off x="609600" y="1584975"/>
            <a:ext cx="5068798" cy="8894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4000" b="0" i="0" u="none" strike="noStrike" cap="none">
                <a:solidFill>
                  <a:schemeClr val="lt1"/>
                </a:solidFill>
                <a:latin typeface="Ubuntu"/>
                <a:ea typeface="Ubuntu"/>
                <a:cs typeface="Ubuntu"/>
                <a:sym typeface="Ubuntu"/>
              </a:rPr>
              <a:t>Elementos Virtuales:</a:t>
            </a:r>
          </a:p>
        </p:txBody>
      </p:sp>
      <p:pic>
        <p:nvPicPr>
          <p:cNvPr id="810" name="Shape 810"/>
          <p:cNvPicPr preferRelativeResize="0"/>
          <p:nvPr/>
        </p:nvPicPr>
        <p:blipFill rotWithShape="1">
          <a:blip r:embed="rId3">
            <a:alphaModFix/>
          </a:blip>
          <a:srcRect/>
          <a:stretch/>
        </p:blipFill>
        <p:spPr>
          <a:xfrm>
            <a:off x="1714672" y="3144164"/>
            <a:ext cx="1904999" cy="1904999"/>
          </a:xfrm>
          <a:prstGeom prst="rect">
            <a:avLst/>
          </a:prstGeom>
          <a:noFill/>
          <a:ln>
            <a:noFill/>
          </a:ln>
        </p:spPr>
      </p:pic>
      <p:pic>
        <p:nvPicPr>
          <p:cNvPr id="811" name="Shape 8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439110" y="3291942"/>
            <a:ext cx="1826099" cy="1826099"/>
          </a:xfrm>
          <a:prstGeom prst="rect">
            <a:avLst/>
          </a:prstGeom>
          <a:noFill/>
          <a:ln>
            <a:noFill/>
          </a:ln>
        </p:spPr>
      </p:pic>
      <p:pic>
        <p:nvPicPr>
          <p:cNvPr id="812" name="Shape 81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390664" y="2778293"/>
            <a:ext cx="1826099" cy="1826099"/>
          </a:xfrm>
          <a:prstGeom prst="rect">
            <a:avLst/>
          </a:prstGeom>
          <a:noFill/>
          <a:ln>
            <a:noFill/>
          </a:ln>
        </p:spPr>
      </p:pic>
      <p:pic>
        <p:nvPicPr>
          <p:cNvPr id="813" name="Shape 813"/>
          <p:cNvPicPr preferRelativeResize="0">
            <a:picLocks noGrp="1"/>
          </p:cNvPicPr>
          <p:nvPr>
            <p:ph type="body" idx="4294967295"/>
          </p:nvPr>
        </p:nvPicPr>
        <p:blipFill rotWithShape="1">
          <a:blip r:embed="rId6" cstate="email">
            <a:alphaModFix/>
            <a:extLst>
              <a:ext uri="{28A0092B-C50C-407E-A947-70E740481C1C}">
                <a14:useLocalDpi xmlns:a14="http://schemas.microsoft.com/office/drawing/2010/main"/>
              </a:ext>
            </a:extLst>
          </a:blip>
          <a:srcRect/>
          <a:stretch/>
        </p:blipFill>
        <p:spPr>
          <a:xfrm>
            <a:off x="7767227" y="2291875"/>
            <a:ext cx="2628300" cy="3000000"/>
          </a:xfrm>
          <a:prstGeom prst="rect">
            <a:avLst/>
          </a:prstGeom>
          <a:noFill/>
          <a:ln>
            <a:noFill/>
          </a:ln>
        </p:spPr>
      </p:pic>
      <p:sp>
        <p:nvSpPr>
          <p:cNvPr id="814" name="Shape 814"/>
          <p:cNvSpPr txBox="1">
            <a:spLocks noGrp="1"/>
          </p:cNvSpPr>
          <p:nvPr>
            <p:ph type="body" idx="4294967295"/>
          </p:nvPr>
        </p:nvSpPr>
        <p:spPr>
          <a:xfrm>
            <a:off x="2001000" y="5521250"/>
            <a:ext cx="1188600" cy="684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200" b="0" i="0" u="none" strike="noStrike" cap="none">
                <a:solidFill>
                  <a:schemeClr val="lt1"/>
                </a:solidFill>
                <a:latin typeface="Ubuntu"/>
                <a:ea typeface="Ubuntu"/>
                <a:cs typeface="Ubuntu"/>
                <a:sym typeface="Ubuntu"/>
              </a:rPr>
              <a:t>Dado</a:t>
            </a:r>
          </a:p>
          <a:p>
            <a:pPr marL="660400" marR="0" lvl="0" indent="-254000" algn="l" rtl="0">
              <a:lnSpc>
                <a:spcPct val="100000"/>
              </a:lnSpc>
              <a:spcBef>
                <a:spcPts val="0"/>
              </a:spcBef>
              <a:spcAft>
                <a:spcPts val="0"/>
              </a:spcAft>
              <a:buClr>
                <a:schemeClr val="lt1"/>
              </a:buClr>
              <a:buSzPct val="25000"/>
              <a:buFont typeface="Arial"/>
              <a:buNone/>
            </a:pPr>
            <a:endParaRPr sz="3200" b="0" i="0" u="none" strike="noStrike" cap="none">
              <a:solidFill>
                <a:schemeClr val="lt1"/>
              </a:solidFill>
              <a:latin typeface="Ubuntu"/>
              <a:ea typeface="Ubuntu"/>
              <a:cs typeface="Ubuntu"/>
              <a:sym typeface="Ubuntu"/>
            </a:endParaRPr>
          </a:p>
        </p:txBody>
      </p:sp>
      <p:sp>
        <p:nvSpPr>
          <p:cNvPr id="815" name="Shape 815"/>
          <p:cNvSpPr txBox="1">
            <a:spLocks noGrp="1"/>
          </p:cNvSpPr>
          <p:nvPr>
            <p:ph type="body" idx="4294967295"/>
          </p:nvPr>
        </p:nvSpPr>
        <p:spPr>
          <a:xfrm>
            <a:off x="5029650" y="5521250"/>
            <a:ext cx="1404300" cy="684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200" b="0" i="0" u="none" strike="noStrike" cap="none">
                <a:solidFill>
                  <a:schemeClr val="lt1"/>
                </a:solidFill>
                <a:latin typeface="Ubuntu"/>
                <a:ea typeface="Ubuntu"/>
                <a:cs typeface="Ubuntu"/>
                <a:sym typeface="Ubuntu"/>
              </a:rPr>
              <a:t>Fichas</a:t>
            </a:r>
          </a:p>
          <a:p>
            <a:pPr marL="660400" marR="0" lvl="0" indent="-254000" algn="l" rtl="0">
              <a:lnSpc>
                <a:spcPct val="100000"/>
              </a:lnSpc>
              <a:spcBef>
                <a:spcPts val="0"/>
              </a:spcBef>
              <a:spcAft>
                <a:spcPts val="0"/>
              </a:spcAft>
              <a:buClr>
                <a:schemeClr val="lt1"/>
              </a:buClr>
              <a:buSzPct val="25000"/>
              <a:buFont typeface="Arial"/>
              <a:buNone/>
            </a:pPr>
            <a:endParaRPr sz="3200" b="0" i="0" u="none" strike="noStrike" cap="none">
              <a:solidFill>
                <a:schemeClr val="lt1"/>
              </a:solidFill>
              <a:latin typeface="Ubuntu"/>
              <a:ea typeface="Ubuntu"/>
              <a:cs typeface="Ubuntu"/>
              <a:sym typeface="Ubuntu"/>
            </a:endParaRPr>
          </a:p>
        </p:txBody>
      </p:sp>
      <p:sp>
        <p:nvSpPr>
          <p:cNvPr id="816" name="Shape 816"/>
          <p:cNvSpPr txBox="1">
            <a:spLocks noGrp="1"/>
          </p:cNvSpPr>
          <p:nvPr>
            <p:ph type="body" idx="4294967295"/>
          </p:nvPr>
        </p:nvSpPr>
        <p:spPr>
          <a:xfrm>
            <a:off x="8274000" y="5433525"/>
            <a:ext cx="1654799" cy="684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200" b="0" i="0" u="none" strike="noStrike" cap="none">
                <a:solidFill>
                  <a:schemeClr val="lt1"/>
                </a:solidFill>
                <a:latin typeface="Ubuntu"/>
                <a:ea typeface="Ubuntu"/>
                <a:cs typeface="Ubuntu"/>
                <a:sym typeface="Ubuntu"/>
              </a:rPr>
              <a:t>Videos</a:t>
            </a:r>
          </a:p>
          <a:p>
            <a:pPr marL="660400" marR="0" lvl="0" indent="-254000" algn="l" rtl="0">
              <a:lnSpc>
                <a:spcPct val="100000"/>
              </a:lnSpc>
              <a:spcBef>
                <a:spcPts val="0"/>
              </a:spcBef>
              <a:spcAft>
                <a:spcPts val="0"/>
              </a:spcAft>
              <a:buClr>
                <a:schemeClr val="lt1"/>
              </a:buClr>
              <a:buSzPct val="25000"/>
              <a:buFont typeface="Arial"/>
              <a:buNone/>
            </a:pPr>
            <a:endParaRPr sz="3200" b="0" i="0" u="none" strike="noStrike" cap="none">
              <a:solidFill>
                <a:schemeClr val="lt1"/>
              </a:solidFill>
              <a:latin typeface="Ubuntu"/>
              <a:ea typeface="Ubuntu"/>
              <a:cs typeface="Ubuntu"/>
              <a:sym typeface="Ubuntu"/>
            </a:endParaRPr>
          </a:p>
        </p:txBody>
      </p:sp>
      <p:pic>
        <p:nvPicPr>
          <p:cNvPr id="817" name="Shape 81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29566" y="249233"/>
            <a:ext cx="1266035" cy="1310333"/>
          </a:xfrm>
          <a:prstGeom prst="rect">
            <a:avLst/>
          </a:prstGeom>
          <a:noFill/>
          <a:ln>
            <a:noFill/>
          </a:ln>
        </p:spPr>
      </p:pic>
      <p:sp>
        <p:nvSpPr>
          <p:cNvPr id="818" name="Shape 818"/>
          <p:cNvSpPr txBox="1"/>
          <p:nvPr/>
        </p:nvSpPr>
        <p:spPr>
          <a:xfrm>
            <a:off x="2219700" y="324575"/>
            <a:ext cx="7591499" cy="13916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3700" b="1" i="0" u="none" strike="noStrike" cap="none">
                <a:solidFill>
                  <a:srgbClr val="FFFFFF"/>
                </a:solidFill>
                <a:latin typeface="Ubuntu"/>
                <a:ea typeface="Ubuntu"/>
                <a:cs typeface="Ubuntu"/>
                <a:sym typeface="Ubuntu"/>
              </a:rPr>
              <a:t>Aplicación didáctica: </a:t>
            </a:r>
          </a:p>
          <a:p>
            <a:pPr marL="0" marR="0" lvl="0" indent="0" algn="l" rtl="0">
              <a:lnSpc>
                <a:spcPct val="100000"/>
              </a:lnSpc>
              <a:spcBef>
                <a:spcPts val="0"/>
              </a:spcBef>
              <a:spcAft>
                <a:spcPts val="0"/>
              </a:spcAft>
              <a:buClr>
                <a:srgbClr val="FFFFFF"/>
              </a:buClr>
              <a:buSzPct val="25000"/>
              <a:buFont typeface="Ubuntu"/>
              <a:buNone/>
            </a:pPr>
            <a:r>
              <a:rPr lang="es-AR" sz="3700" b="1" i="0" u="none" strike="noStrike" cap="none">
                <a:solidFill>
                  <a:srgbClr val="FFFFFF"/>
                </a:solidFill>
                <a:latin typeface="Ubuntu"/>
                <a:ea typeface="Ubuntu"/>
                <a:cs typeface="Ubuntu"/>
                <a:sym typeface="Ubuntu"/>
              </a:rPr>
              <a:t>Juega PulsAR Play</a:t>
            </a: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pic>
        <p:nvPicPr>
          <p:cNvPr id="823" name="Shape 8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29566" y="249233"/>
            <a:ext cx="1265999" cy="1310400"/>
          </a:xfrm>
          <a:prstGeom prst="rect">
            <a:avLst/>
          </a:prstGeom>
          <a:noFill/>
          <a:ln>
            <a:noFill/>
          </a:ln>
        </p:spPr>
      </p:pic>
      <p:sp>
        <p:nvSpPr>
          <p:cNvPr id="824" name="Shape 824"/>
          <p:cNvSpPr txBox="1"/>
          <p:nvPr/>
        </p:nvSpPr>
        <p:spPr>
          <a:xfrm>
            <a:off x="2219700" y="324575"/>
            <a:ext cx="7591499" cy="13916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3700" b="1" i="0" u="none" strike="noStrike" cap="none">
                <a:solidFill>
                  <a:srgbClr val="FFFFFF"/>
                </a:solidFill>
                <a:latin typeface="Ubuntu"/>
                <a:ea typeface="Ubuntu"/>
                <a:cs typeface="Ubuntu"/>
                <a:sym typeface="Ubuntu"/>
              </a:rPr>
              <a:t>Aplicación didáctica: </a:t>
            </a:r>
          </a:p>
          <a:p>
            <a:pPr marL="0" marR="0" lvl="0" indent="0" algn="l" rtl="0">
              <a:lnSpc>
                <a:spcPct val="100000"/>
              </a:lnSpc>
              <a:spcBef>
                <a:spcPts val="0"/>
              </a:spcBef>
              <a:spcAft>
                <a:spcPts val="0"/>
              </a:spcAft>
              <a:buClr>
                <a:srgbClr val="FFFFFF"/>
              </a:buClr>
              <a:buSzPct val="25000"/>
              <a:buFont typeface="Ubuntu"/>
              <a:buNone/>
            </a:pPr>
            <a:r>
              <a:rPr lang="es-AR" sz="3700" b="1" i="0" u="none" strike="noStrike" cap="none">
                <a:solidFill>
                  <a:srgbClr val="FFFFFF"/>
                </a:solidFill>
                <a:latin typeface="Ubuntu"/>
                <a:ea typeface="Ubuntu"/>
                <a:cs typeface="Ubuntu"/>
                <a:sym typeface="Ubuntu"/>
              </a:rPr>
              <a:t>Juega PulsAR Play</a:t>
            </a:r>
          </a:p>
        </p:txBody>
      </p:sp>
      <p:pic>
        <p:nvPicPr>
          <p:cNvPr id="825" name="Shape 82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545812" y="2457575"/>
            <a:ext cx="7100374" cy="2937099"/>
          </a:xfrm>
          <a:prstGeom prst="rect">
            <a:avLst/>
          </a:prstGeom>
          <a:noFill/>
          <a:ln>
            <a:noFill/>
          </a:ln>
        </p:spPr>
      </p:pic>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9"/>
        <p:cNvGrpSpPr/>
        <p:nvPr/>
      </p:nvGrpSpPr>
      <p:grpSpPr>
        <a:xfrm>
          <a:off x="0" y="0"/>
          <a:ext cx="0" cy="0"/>
          <a:chOff x="0" y="0"/>
          <a:chExt cx="0" cy="0"/>
        </a:xfrm>
      </p:grpSpPr>
      <p:sp>
        <p:nvSpPr>
          <p:cNvPr id="830" name="Shape 830"/>
          <p:cNvSpPr/>
          <p:nvPr/>
        </p:nvSpPr>
        <p:spPr>
          <a:xfrm>
            <a:off x="95213" y="52135"/>
            <a:ext cx="1472398" cy="1472398"/>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831" name="Shape 83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16130" y="1626095"/>
            <a:ext cx="6975869" cy="5231901"/>
          </a:xfrm>
          <a:prstGeom prst="rect">
            <a:avLst/>
          </a:prstGeom>
          <a:noFill/>
          <a:ln>
            <a:noFill/>
          </a:ln>
        </p:spPr>
      </p:pic>
      <p:pic>
        <p:nvPicPr>
          <p:cNvPr id="832" name="Shape 83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605958" y="156861"/>
            <a:ext cx="6086425" cy="1262924"/>
          </a:xfrm>
          <a:prstGeom prst="rect">
            <a:avLst/>
          </a:prstGeom>
          <a:noFill/>
          <a:ln>
            <a:noFill/>
          </a:ln>
        </p:spPr>
      </p:pic>
      <p:pic>
        <p:nvPicPr>
          <p:cNvPr id="833" name="Shape 833"/>
          <p:cNvPicPr preferRelativeResize="0"/>
          <p:nvPr/>
        </p:nvPicPr>
        <p:blipFill rotWithShape="1">
          <a:blip r:embed="rId6">
            <a:alphaModFix/>
          </a:blip>
          <a:srcRect/>
          <a:stretch/>
        </p:blipFill>
        <p:spPr>
          <a:xfrm>
            <a:off x="2113500" y="1983561"/>
            <a:ext cx="1409700" cy="1400174"/>
          </a:xfrm>
          <a:prstGeom prst="rect">
            <a:avLst/>
          </a:prstGeom>
          <a:noFill/>
          <a:ln>
            <a:noFill/>
          </a:ln>
        </p:spPr>
      </p:pic>
      <p:pic>
        <p:nvPicPr>
          <p:cNvPr id="834" name="Shape 834"/>
          <p:cNvPicPr preferRelativeResize="0"/>
          <p:nvPr/>
        </p:nvPicPr>
        <p:blipFill rotWithShape="1">
          <a:blip r:embed="rId7">
            <a:alphaModFix/>
          </a:blip>
          <a:srcRect/>
          <a:stretch/>
        </p:blipFill>
        <p:spPr>
          <a:xfrm>
            <a:off x="2189700" y="5294237"/>
            <a:ext cx="1257299" cy="1266825"/>
          </a:xfrm>
          <a:prstGeom prst="rect">
            <a:avLst/>
          </a:prstGeom>
          <a:noFill/>
          <a:ln>
            <a:noFill/>
          </a:ln>
        </p:spPr>
      </p:pic>
      <p:pic>
        <p:nvPicPr>
          <p:cNvPr id="835" name="Shape 835"/>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106620" y="3490321"/>
            <a:ext cx="3423473" cy="1621150"/>
          </a:xfrm>
          <a:prstGeom prst="rect">
            <a:avLst/>
          </a:prstGeom>
          <a:noFill/>
          <a:ln>
            <a:noFill/>
          </a:ln>
        </p:spPr>
      </p:pic>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Shape 840"/>
          <p:cNvSpPr txBox="1"/>
          <p:nvPr/>
        </p:nvSpPr>
        <p:spPr>
          <a:xfrm>
            <a:off x="2082000" y="153697"/>
            <a:ext cx="7700366" cy="14465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3600" b="1" i="0" u="none" strike="noStrike" cap="none">
                <a:solidFill>
                  <a:srgbClr val="FFFFFF"/>
                </a:solidFill>
                <a:latin typeface="Ubuntu"/>
                <a:ea typeface="Ubuntu"/>
                <a:cs typeface="Ubuntu"/>
                <a:sym typeface="Ubuntu"/>
              </a:rPr>
              <a:t>Aplicación:</a:t>
            </a:r>
            <a:br>
              <a:rPr lang="es-AR" sz="3600" b="1" i="0" u="none" strike="noStrike" cap="none">
                <a:solidFill>
                  <a:srgbClr val="FFFFFF"/>
                </a:solidFill>
                <a:latin typeface="Ubuntu"/>
                <a:ea typeface="Ubuntu"/>
                <a:cs typeface="Ubuntu"/>
                <a:sym typeface="Ubuntu"/>
              </a:rPr>
            </a:br>
            <a:r>
              <a:rPr lang="es-AR" sz="3600" b="1" i="0" u="none" strike="noStrike" cap="none">
                <a:solidFill>
                  <a:srgbClr val="FFFFFF"/>
                </a:solidFill>
                <a:latin typeface="Ubuntu"/>
                <a:ea typeface="Ubuntu"/>
                <a:cs typeface="Ubuntu"/>
                <a:sym typeface="Ubuntu"/>
              </a:rPr>
              <a:t>“El Imperio Re Contraataca RA”</a:t>
            </a:r>
          </a:p>
        </p:txBody>
      </p:sp>
      <p:sp>
        <p:nvSpPr>
          <p:cNvPr id="841" name="Shape 841"/>
          <p:cNvSpPr txBox="1">
            <a:spLocks noGrp="1"/>
          </p:cNvSpPr>
          <p:nvPr>
            <p:ph type="body" idx="1"/>
          </p:nvPr>
        </p:nvSpPr>
        <p:spPr>
          <a:xfrm>
            <a:off x="5194750" y="1600200"/>
            <a:ext cx="6861599" cy="2225099"/>
          </a:xfrm>
          <a:prstGeom prst="rect">
            <a:avLst/>
          </a:prstGeom>
          <a:noFill/>
          <a:ln>
            <a:noFill/>
          </a:ln>
        </p:spPr>
        <p:txBody>
          <a:bodyPr lIns="91425" tIns="91425" rIns="91425" bIns="91425" anchor="t" anchorCtr="0">
            <a:noAutofit/>
          </a:bodyPr>
          <a:lstStyle/>
          <a:p>
            <a:pPr marL="203200" marR="0" lvl="0" indent="0" algn="l" rtl="0">
              <a:lnSpc>
                <a:spcPct val="100000"/>
              </a:lnSpc>
              <a:spcBef>
                <a:spcPts val="0"/>
              </a:spcBef>
              <a:spcAft>
                <a:spcPts val="0"/>
              </a:spcAft>
              <a:buClr>
                <a:schemeClr val="lt1"/>
              </a:buClr>
              <a:buSzPct val="25000"/>
              <a:buFont typeface="Ubuntu"/>
              <a:buNone/>
            </a:pPr>
            <a:r>
              <a:rPr lang="es-AR" sz="2800" b="1" i="0" u="sng" strike="noStrike" cap="none">
                <a:solidFill>
                  <a:schemeClr val="lt1"/>
                </a:solidFill>
                <a:latin typeface="Ubuntu"/>
                <a:ea typeface="Ubuntu"/>
                <a:cs typeface="Ubuntu"/>
                <a:sym typeface="Ubuntu"/>
              </a:rPr>
              <a:t>Características:</a:t>
            </a:r>
            <a:br>
              <a:rPr lang="es-AR" sz="2800" b="1" i="0" u="sng" strike="noStrike" cap="none">
                <a:solidFill>
                  <a:schemeClr val="lt1"/>
                </a:solidFill>
                <a:latin typeface="Ubuntu"/>
                <a:ea typeface="Ubuntu"/>
                <a:cs typeface="Ubuntu"/>
                <a:sym typeface="Ubuntu"/>
              </a:rPr>
            </a:br>
            <a:endParaRPr lang="es-AR" sz="2800" b="1" i="0" u="sng" strike="noStrike" cap="none">
              <a:solidFill>
                <a:schemeClr val="lt1"/>
              </a:solidFill>
              <a:latin typeface="Ubuntu"/>
              <a:ea typeface="Ubuntu"/>
              <a:cs typeface="Ubuntu"/>
              <a:sym typeface="Ubuntu"/>
            </a:endParaRPr>
          </a:p>
          <a:p>
            <a:pPr marL="488950" marR="0" lvl="0" indent="-285750" algn="l" rtl="0">
              <a:lnSpc>
                <a:spcPct val="100000"/>
              </a:lnSpc>
              <a:spcBef>
                <a:spcPts val="0"/>
              </a:spcBef>
              <a:spcAft>
                <a:spcPts val="0"/>
              </a:spcAft>
              <a:buClr>
                <a:schemeClr val="lt1"/>
              </a:buClr>
              <a:buSzPct val="100000"/>
              <a:buFont typeface="Ubuntu"/>
              <a:buChar char="•"/>
            </a:pPr>
            <a:r>
              <a:rPr lang="es-AR" sz="2400" b="0" i="0" u="none" strike="noStrike" cap="none">
                <a:solidFill>
                  <a:schemeClr val="lt1"/>
                </a:solidFill>
                <a:latin typeface="Ubuntu"/>
                <a:ea typeface="Ubuntu"/>
                <a:cs typeface="Ubuntu"/>
                <a:sym typeface="Ubuntu"/>
              </a:rPr>
              <a:t>Juego Arcade</a:t>
            </a:r>
          </a:p>
          <a:p>
            <a:pPr marL="488950" marR="0" lvl="0" indent="-285750" algn="l" rtl="0">
              <a:lnSpc>
                <a:spcPct val="100000"/>
              </a:lnSpc>
              <a:spcBef>
                <a:spcPts val="0"/>
              </a:spcBef>
              <a:spcAft>
                <a:spcPts val="0"/>
              </a:spcAft>
              <a:buClr>
                <a:schemeClr val="lt1"/>
              </a:buClr>
              <a:buSzPct val="100000"/>
              <a:buFont typeface="Ubuntu"/>
              <a:buChar char="•"/>
            </a:pPr>
            <a:r>
              <a:rPr lang="es-AR" sz="2400" b="0" i="0" u="none" strike="noStrike" cap="none">
                <a:solidFill>
                  <a:schemeClr val="lt1"/>
                </a:solidFill>
                <a:latin typeface="Ubuntu"/>
                <a:ea typeface="Ubuntu"/>
                <a:cs typeface="Ubuntu"/>
                <a:sym typeface="Ubuntu"/>
              </a:rPr>
              <a:t>Temática </a:t>
            </a:r>
            <a:r>
              <a:rPr lang="es-AR" sz="2400">
                <a:solidFill>
                  <a:schemeClr val="lt1"/>
                </a:solidFill>
                <a:latin typeface="Ubuntu"/>
                <a:ea typeface="Ubuntu"/>
                <a:cs typeface="Ubuntu"/>
                <a:sym typeface="Ubuntu"/>
              </a:rPr>
              <a:t>Combate Espacial</a:t>
            </a:r>
          </a:p>
          <a:p>
            <a:pPr marL="488950" marR="0" lvl="0" indent="-285750" algn="l" rtl="0">
              <a:lnSpc>
                <a:spcPct val="100000"/>
              </a:lnSpc>
              <a:spcBef>
                <a:spcPts val="0"/>
              </a:spcBef>
              <a:spcAft>
                <a:spcPts val="0"/>
              </a:spcAft>
              <a:buClr>
                <a:schemeClr val="lt1"/>
              </a:buClr>
              <a:buSzPct val="100000"/>
              <a:buFont typeface="Ubuntu"/>
              <a:buChar char="•"/>
            </a:pPr>
            <a:r>
              <a:rPr lang="es-AR" sz="2400" b="0" i="0" u="none" strike="noStrike" cap="none">
                <a:solidFill>
                  <a:schemeClr val="lt1"/>
                </a:solidFill>
                <a:latin typeface="Ubuntu"/>
                <a:ea typeface="Ubuntu"/>
                <a:cs typeface="Ubuntu"/>
                <a:sym typeface="Ubuntu"/>
              </a:rPr>
              <a:t>Renderizado de Objetos 3D</a:t>
            </a:r>
          </a:p>
          <a:p>
            <a:pPr marL="488950" marR="0" lvl="0" indent="-285750" algn="l" rtl="0">
              <a:lnSpc>
                <a:spcPct val="100000"/>
              </a:lnSpc>
              <a:spcBef>
                <a:spcPts val="0"/>
              </a:spcBef>
              <a:spcAft>
                <a:spcPts val="0"/>
              </a:spcAft>
              <a:buClr>
                <a:schemeClr val="lt1"/>
              </a:buClr>
              <a:buSzPct val="100000"/>
              <a:buFont typeface="Ubuntu"/>
              <a:buChar char="•"/>
            </a:pPr>
            <a:r>
              <a:rPr lang="es-AR" sz="2400" b="0" i="0" u="none" strike="noStrike" cap="none">
                <a:solidFill>
                  <a:schemeClr val="lt1"/>
                </a:solidFill>
                <a:latin typeface="Ubuntu"/>
                <a:ea typeface="Ubuntu"/>
                <a:cs typeface="Ubuntu"/>
                <a:sym typeface="Ubuntu"/>
              </a:rPr>
              <a:t>Animaciones y Efectos especiales</a:t>
            </a:r>
          </a:p>
          <a:p>
            <a:pPr marL="488950" marR="0" lvl="0" indent="-285750" algn="l" rtl="0">
              <a:lnSpc>
                <a:spcPct val="100000"/>
              </a:lnSpc>
              <a:spcBef>
                <a:spcPts val="0"/>
              </a:spcBef>
              <a:spcAft>
                <a:spcPts val="0"/>
              </a:spcAft>
              <a:buClr>
                <a:schemeClr val="lt1"/>
              </a:buClr>
              <a:buSzPct val="100000"/>
              <a:buFont typeface="Ubuntu"/>
              <a:buChar char="•"/>
            </a:pPr>
            <a:r>
              <a:rPr lang="es-AR" sz="2400" b="0" i="0" u="none" strike="noStrike" cap="none">
                <a:solidFill>
                  <a:schemeClr val="lt1"/>
                </a:solidFill>
                <a:latin typeface="Ubuntu"/>
                <a:ea typeface="Ubuntu"/>
                <a:cs typeface="Ubuntu"/>
                <a:sym typeface="Ubuntu"/>
              </a:rPr>
              <a:t>Tabla de Puntajes</a:t>
            </a:r>
          </a:p>
          <a:p>
            <a:pPr marL="488950" marR="0" lvl="0" indent="-184150" algn="l" rtl="0">
              <a:lnSpc>
                <a:spcPct val="100000"/>
              </a:lnSpc>
              <a:spcBef>
                <a:spcPts val="0"/>
              </a:spcBef>
              <a:spcAft>
                <a:spcPts val="0"/>
              </a:spcAft>
              <a:buClr>
                <a:schemeClr val="lt1"/>
              </a:buClr>
              <a:buSzPct val="25000"/>
              <a:buFont typeface="Arial"/>
              <a:buNone/>
            </a:pPr>
            <a:endParaRPr sz="1600" b="0" i="0" u="none" strike="noStrike" cap="none">
              <a:solidFill>
                <a:schemeClr val="lt1"/>
              </a:solidFill>
              <a:latin typeface="Ubuntu"/>
              <a:ea typeface="Ubuntu"/>
              <a:cs typeface="Ubuntu"/>
              <a:sym typeface="Ubuntu"/>
            </a:endParaRPr>
          </a:p>
        </p:txBody>
      </p:sp>
      <p:sp>
        <p:nvSpPr>
          <p:cNvPr id="842" name="Shape 842"/>
          <p:cNvSpPr/>
          <p:nvPr/>
        </p:nvSpPr>
        <p:spPr>
          <a:xfrm>
            <a:off x="95213" y="52135"/>
            <a:ext cx="1472398" cy="1472398"/>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43" name="Shape 843"/>
          <p:cNvSpPr/>
          <p:nvPr/>
        </p:nvSpPr>
        <p:spPr>
          <a:xfrm>
            <a:off x="5964873" y="4272974"/>
            <a:ext cx="3817500" cy="2375699"/>
          </a:xfrm>
          <a:prstGeom prst="rect">
            <a:avLst/>
          </a:prstGeom>
          <a:blipFill rotWithShape="1">
            <a:blip r:embed="rId4" cstate="email">
              <a:alphaModFix/>
              <a:extLst>
                <a:ext uri="{28A0092B-C50C-407E-A947-70E740481C1C}">
                  <a14:useLocalDpi xmlns:a14="http://schemas.microsoft.com/office/drawing/2010/main"/>
                </a:ext>
              </a:extLst>
            </a:blip>
            <a:stretch>
              <a:fillRect/>
            </a:stretch>
          </a:blip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844" name="Shape 84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25349" y="1741250"/>
            <a:ext cx="4769399" cy="4907426"/>
          </a:xfrm>
          <a:prstGeom prst="rect">
            <a:avLst/>
          </a:prstGeom>
          <a:noFill/>
          <a:ln>
            <a:noFill/>
          </a:ln>
        </p:spPr>
      </p:pic>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Shape 850"/>
          <p:cNvSpPr/>
          <p:nvPr/>
        </p:nvSpPr>
        <p:spPr>
          <a:xfrm>
            <a:off x="95213" y="52135"/>
            <a:ext cx="1472399" cy="1472399"/>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1" name="Shape 851"/>
          <p:cNvSpPr txBox="1"/>
          <p:nvPr/>
        </p:nvSpPr>
        <p:spPr>
          <a:xfrm>
            <a:off x="2082000" y="153697"/>
            <a:ext cx="7700400" cy="1446599"/>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3600" b="1" i="0" u="none" strike="noStrike" cap="none">
                <a:solidFill>
                  <a:srgbClr val="FFFFFF"/>
                </a:solidFill>
                <a:latin typeface="Ubuntu"/>
                <a:ea typeface="Ubuntu"/>
                <a:cs typeface="Ubuntu"/>
                <a:sym typeface="Ubuntu"/>
              </a:rPr>
              <a:t>Aplicación:</a:t>
            </a:r>
            <a:br>
              <a:rPr lang="es-AR" sz="3600" b="1" i="0" u="none" strike="noStrike" cap="none">
                <a:solidFill>
                  <a:srgbClr val="FFFFFF"/>
                </a:solidFill>
                <a:latin typeface="Ubuntu"/>
                <a:ea typeface="Ubuntu"/>
                <a:cs typeface="Ubuntu"/>
                <a:sym typeface="Ubuntu"/>
              </a:rPr>
            </a:br>
            <a:r>
              <a:rPr lang="es-AR" sz="3600" b="1" i="0" u="none" strike="noStrike" cap="none">
                <a:solidFill>
                  <a:srgbClr val="FFFFFF"/>
                </a:solidFill>
                <a:latin typeface="Ubuntu"/>
                <a:ea typeface="Ubuntu"/>
                <a:cs typeface="Ubuntu"/>
                <a:sym typeface="Ubuntu"/>
              </a:rPr>
              <a:t>“El Imperio Re Contraataca RA”</a:t>
            </a:r>
          </a:p>
        </p:txBody>
      </p:sp>
      <p:pic>
        <p:nvPicPr>
          <p:cNvPr id="852" name="Shape 85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rot="-1277197">
            <a:off x="6773966" y="2801993"/>
            <a:ext cx="5516821" cy="3903885"/>
          </a:xfrm>
          <a:prstGeom prst="rect">
            <a:avLst/>
          </a:prstGeom>
          <a:noFill/>
          <a:ln>
            <a:noFill/>
          </a:ln>
        </p:spPr>
      </p:pic>
      <p:pic>
        <p:nvPicPr>
          <p:cNvPr id="853" name="Shape 85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87624" y="1933775"/>
            <a:ext cx="6353223" cy="2559400"/>
          </a:xfrm>
          <a:prstGeom prst="rect">
            <a:avLst/>
          </a:prstGeom>
          <a:noFill/>
          <a:ln>
            <a:noFill/>
          </a:ln>
        </p:spPr>
      </p:pic>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Shape 859"/>
          <p:cNvSpPr/>
          <p:nvPr/>
        </p:nvSpPr>
        <p:spPr>
          <a:xfrm>
            <a:off x="95213" y="52135"/>
            <a:ext cx="1472399" cy="1472399"/>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0" name="Shape 860"/>
          <p:cNvSpPr txBox="1"/>
          <p:nvPr/>
        </p:nvSpPr>
        <p:spPr>
          <a:xfrm>
            <a:off x="2082000" y="153697"/>
            <a:ext cx="7700400" cy="1446599"/>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3600" b="1" i="0" u="none" strike="noStrike" cap="none">
                <a:solidFill>
                  <a:srgbClr val="FFFFFF"/>
                </a:solidFill>
                <a:latin typeface="Ubuntu"/>
                <a:ea typeface="Ubuntu"/>
                <a:cs typeface="Ubuntu"/>
                <a:sym typeface="Ubuntu"/>
              </a:rPr>
              <a:t>Aplicación:</a:t>
            </a:r>
            <a:br>
              <a:rPr lang="es-AR" sz="3600" b="1" i="0" u="none" strike="noStrike" cap="none">
                <a:solidFill>
                  <a:srgbClr val="FFFFFF"/>
                </a:solidFill>
                <a:latin typeface="Ubuntu"/>
                <a:ea typeface="Ubuntu"/>
                <a:cs typeface="Ubuntu"/>
                <a:sym typeface="Ubuntu"/>
              </a:rPr>
            </a:br>
            <a:r>
              <a:rPr lang="es-AR" sz="3600" b="1" i="0" u="none" strike="noStrike" cap="none">
                <a:solidFill>
                  <a:srgbClr val="FFFFFF"/>
                </a:solidFill>
                <a:latin typeface="Ubuntu"/>
                <a:ea typeface="Ubuntu"/>
                <a:cs typeface="Ubuntu"/>
                <a:sym typeface="Ubuntu"/>
              </a:rPr>
              <a:t>“El Imperio Re Contraataca RA”</a:t>
            </a:r>
          </a:p>
        </p:txBody>
      </p:sp>
      <p:sp>
        <p:nvSpPr>
          <p:cNvPr id="861" name="Shape 861"/>
          <p:cNvSpPr txBox="1">
            <a:spLocks noGrp="1"/>
          </p:cNvSpPr>
          <p:nvPr>
            <p:ph type="body" idx="1"/>
          </p:nvPr>
        </p:nvSpPr>
        <p:spPr>
          <a:xfrm>
            <a:off x="95225" y="3103616"/>
            <a:ext cx="5945099" cy="1512899"/>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4000" b="0" i="0" u="none" strike="noStrike" cap="none">
                <a:solidFill>
                  <a:schemeClr val="lt1"/>
                </a:solidFill>
                <a:latin typeface="Ubuntu"/>
                <a:ea typeface="Ubuntu"/>
                <a:cs typeface="Ubuntu"/>
                <a:sym typeface="Ubuntu"/>
              </a:rPr>
              <a:t>Elemento F</a:t>
            </a:r>
            <a:r>
              <a:rPr lang="es-AR" sz="4000">
                <a:solidFill>
                  <a:schemeClr val="lt1"/>
                </a:solidFill>
                <a:latin typeface="Ubuntu"/>
                <a:ea typeface="Ubuntu"/>
                <a:cs typeface="Ubuntu"/>
                <a:sym typeface="Ubuntu"/>
              </a:rPr>
              <a:t>ísico</a:t>
            </a:r>
            <a:r>
              <a:rPr lang="es-AR" sz="4000" b="0" i="0" u="none" strike="noStrike" cap="none">
                <a:solidFill>
                  <a:schemeClr val="lt1"/>
                </a:solidFill>
                <a:latin typeface="Ubuntu"/>
                <a:ea typeface="Ubuntu"/>
                <a:cs typeface="Ubuntu"/>
                <a:sym typeface="Ubuntu"/>
              </a:rPr>
              <a:t>:</a:t>
            </a:r>
          </a:p>
          <a:p>
            <a:pPr marL="609600" marR="0" lvl="0" indent="-558800" algn="l" rtl="0">
              <a:lnSpc>
                <a:spcPct val="100000"/>
              </a:lnSpc>
              <a:spcBef>
                <a:spcPts val="0"/>
              </a:spcBef>
              <a:spcAft>
                <a:spcPts val="0"/>
              </a:spcAft>
              <a:buClr>
                <a:schemeClr val="lt1"/>
              </a:buClr>
              <a:buSzPct val="100000"/>
              <a:buFont typeface="Arial"/>
              <a:buChar char="●"/>
            </a:pPr>
            <a:r>
              <a:rPr lang="es-AR" sz="4000">
                <a:solidFill>
                  <a:schemeClr val="lt1"/>
                </a:solidFill>
                <a:latin typeface="Ubuntu"/>
                <a:ea typeface="Ubuntu"/>
                <a:cs typeface="Ubuntu"/>
                <a:sym typeface="Ubuntu"/>
              </a:rPr>
              <a:t>Marcador del juego</a:t>
            </a:r>
          </a:p>
        </p:txBody>
      </p:sp>
      <p:pic>
        <p:nvPicPr>
          <p:cNvPr id="862" name="Shape 86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430450" y="864525"/>
            <a:ext cx="5483724" cy="6331648"/>
          </a:xfrm>
          <a:prstGeom prst="rect">
            <a:avLst/>
          </a:prstGeom>
          <a:noFill/>
          <a:ln>
            <a:noFill/>
          </a:ln>
        </p:spPr>
      </p:pic>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67"/>
        <p:cNvGrpSpPr/>
        <p:nvPr/>
      </p:nvGrpSpPr>
      <p:grpSpPr>
        <a:xfrm>
          <a:off x="0" y="0"/>
          <a:ext cx="0" cy="0"/>
          <a:chOff x="0" y="0"/>
          <a:chExt cx="0" cy="0"/>
        </a:xfrm>
      </p:grpSpPr>
      <p:pic>
        <p:nvPicPr>
          <p:cNvPr id="868" name="Shape 86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rot="772122">
            <a:off x="7283573" y="2488213"/>
            <a:ext cx="1211602" cy="757251"/>
          </a:xfrm>
          <a:prstGeom prst="rect">
            <a:avLst/>
          </a:prstGeom>
          <a:noFill/>
          <a:ln>
            <a:noFill/>
          </a:ln>
        </p:spPr>
      </p:pic>
      <p:sp>
        <p:nvSpPr>
          <p:cNvPr id="869" name="Shape 869"/>
          <p:cNvSpPr/>
          <p:nvPr/>
        </p:nvSpPr>
        <p:spPr>
          <a:xfrm>
            <a:off x="95213" y="52135"/>
            <a:ext cx="1472399" cy="1472399"/>
          </a:xfrm>
          <a:prstGeom prst="rect">
            <a:avLst/>
          </a:prstGeom>
          <a:blipFill rotWithShape="1">
            <a:blip r:embed="rId4" cstate="email">
              <a:alphaModFix/>
              <a:extLst>
                <a:ext uri="{28A0092B-C50C-407E-A947-70E740481C1C}">
                  <a14:useLocalDpi xmlns:a14="http://schemas.microsoft.com/office/drawing/2010/main"/>
                </a:ext>
              </a:extLst>
            </a:blip>
            <a:stretch>
              <a:fillRect/>
            </a:stretch>
          </a:blip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70" name="Shape 870"/>
          <p:cNvSpPr txBox="1"/>
          <p:nvPr/>
        </p:nvSpPr>
        <p:spPr>
          <a:xfrm>
            <a:off x="2082000" y="153697"/>
            <a:ext cx="7700400" cy="1446599"/>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3600" b="1" i="0" u="none" strike="noStrike" cap="none">
                <a:solidFill>
                  <a:srgbClr val="FFFFFF"/>
                </a:solidFill>
                <a:latin typeface="Ubuntu"/>
                <a:ea typeface="Ubuntu"/>
                <a:cs typeface="Ubuntu"/>
                <a:sym typeface="Ubuntu"/>
              </a:rPr>
              <a:t>Aplicación:</a:t>
            </a:r>
            <a:br>
              <a:rPr lang="es-AR" sz="3600" b="1" i="0" u="none" strike="noStrike" cap="none">
                <a:solidFill>
                  <a:srgbClr val="FFFFFF"/>
                </a:solidFill>
                <a:latin typeface="Ubuntu"/>
                <a:ea typeface="Ubuntu"/>
                <a:cs typeface="Ubuntu"/>
                <a:sym typeface="Ubuntu"/>
              </a:rPr>
            </a:br>
            <a:r>
              <a:rPr lang="es-AR" sz="3600" b="1" i="0" u="none" strike="noStrike" cap="none">
                <a:solidFill>
                  <a:srgbClr val="FFFFFF"/>
                </a:solidFill>
                <a:latin typeface="Ubuntu"/>
                <a:ea typeface="Ubuntu"/>
                <a:cs typeface="Ubuntu"/>
                <a:sym typeface="Ubuntu"/>
              </a:rPr>
              <a:t>“El Imperio Re Contraataca RA”</a:t>
            </a:r>
          </a:p>
        </p:txBody>
      </p:sp>
      <p:pic>
        <p:nvPicPr>
          <p:cNvPr id="871" name="Shape 871"/>
          <p:cNvPicPr preferRelativeResize="0"/>
          <p:nvPr/>
        </p:nvPicPr>
        <p:blipFill>
          <a:blip r:embed="rId5">
            <a:alphaModFix/>
          </a:blip>
          <a:stretch>
            <a:fillRect/>
          </a:stretch>
        </p:blipFill>
        <p:spPr>
          <a:xfrm>
            <a:off x="3302812" y="3468150"/>
            <a:ext cx="5895975" cy="3314700"/>
          </a:xfrm>
          <a:prstGeom prst="rect">
            <a:avLst/>
          </a:prstGeom>
          <a:noFill/>
          <a:ln>
            <a:noFill/>
          </a:ln>
        </p:spPr>
      </p:pic>
      <p:pic>
        <p:nvPicPr>
          <p:cNvPr id="872" name="Shape 87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rot="837936">
            <a:off x="7778424" y="3718375"/>
            <a:ext cx="4161252" cy="2600773"/>
          </a:xfrm>
          <a:prstGeom prst="rect">
            <a:avLst/>
          </a:prstGeom>
          <a:noFill/>
          <a:ln>
            <a:noFill/>
          </a:ln>
        </p:spPr>
      </p:pic>
      <p:sp>
        <p:nvSpPr>
          <p:cNvPr id="873" name="Shape 873"/>
          <p:cNvSpPr txBox="1">
            <a:spLocks noGrp="1"/>
          </p:cNvSpPr>
          <p:nvPr>
            <p:ph type="body" idx="1"/>
          </p:nvPr>
        </p:nvSpPr>
        <p:spPr>
          <a:xfrm>
            <a:off x="552500" y="1801550"/>
            <a:ext cx="5945099" cy="26415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4000" b="0" i="0" u="none" strike="noStrike" cap="none">
                <a:solidFill>
                  <a:schemeClr val="lt1"/>
                </a:solidFill>
                <a:latin typeface="Ubuntu"/>
                <a:ea typeface="Ubuntu"/>
                <a:cs typeface="Ubuntu"/>
                <a:sym typeface="Ubuntu"/>
              </a:rPr>
              <a:t>Elemento </a:t>
            </a:r>
            <a:r>
              <a:rPr lang="es-AR" sz="4000">
                <a:solidFill>
                  <a:schemeClr val="lt1"/>
                </a:solidFill>
                <a:latin typeface="Ubuntu"/>
                <a:ea typeface="Ubuntu"/>
                <a:cs typeface="Ubuntu"/>
                <a:sym typeface="Ubuntu"/>
              </a:rPr>
              <a:t>Virtuales</a:t>
            </a:r>
            <a:r>
              <a:rPr lang="es-AR" sz="4000" b="0" i="0" u="none" strike="noStrike" cap="none">
                <a:solidFill>
                  <a:schemeClr val="lt1"/>
                </a:solidFill>
                <a:latin typeface="Ubuntu"/>
                <a:ea typeface="Ubuntu"/>
                <a:cs typeface="Ubuntu"/>
                <a:sym typeface="Ubuntu"/>
              </a:rPr>
              <a:t>:</a:t>
            </a:r>
          </a:p>
          <a:p>
            <a:pPr marL="609600" marR="0" lvl="0" indent="-558800" algn="l" rtl="0">
              <a:lnSpc>
                <a:spcPct val="100000"/>
              </a:lnSpc>
              <a:spcBef>
                <a:spcPts val="0"/>
              </a:spcBef>
              <a:spcAft>
                <a:spcPts val="0"/>
              </a:spcAft>
              <a:buClr>
                <a:schemeClr val="lt1"/>
              </a:buClr>
              <a:buSzPct val="100000"/>
              <a:buFont typeface="Arial"/>
              <a:buChar char="●"/>
            </a:pPr>
            <a:r>
              <a:rPr lang="es-AR" sz="4000">
                <a:solidFill>
                  <a:schemeClr val="lt1"/>
                </a:solidFill>
                <a:latin typeface="Ubuntu"/>
                <a:ea typeface="Ubuntu"/>
                <a:cs typeface="Ubuntu"/>
                <a:sym typeface="Ubuntu"/>
              </a:rPr>
              <a:t>Estrella de la muerte</a:t>
            </a:r>
          </a:p>
          <a:p>
            <a:pPr marL="609600" marR="0" lvl="0" indent="-558800" algn="l" rtl="0">
              <a:lnSpc>
                <a:spcPct val="100000"/>
              </a:lnSpc>
              <a:spcBef>
                <a:spcPts val="0"/>
              </a:spcBef>
              <a:spcAft>
                <a:spcPts val="0"/>
              </a:spcAft>
              <a:buClr>
                <a:schemeClr val="lt1"/>
              </a:buClr>
              <a:buSzPct val="100000"/>
              <a:buFont typeface="Ubuntu"/>
              <a:buChar char="●"/>
            </a:pPr>
            <a:r>
              <a:rPr lang="es-AR" sz="4000">
                <a:solidFill>
                  <a:schemeClr val="lt1"/>
                </a:solidFill>
                <a:latin typeface="Ubuntu"/>
                <a:ea typeface="Ubuntu"/>
                <a:cs typeface="Ubuntu"/>
                <a:sym typeface="Ubuntu"/>
              </a:rPr>
              <a:t>Nave enemiga</a:t>
            </a:r>
          </a:p>
        </p:txBody>
      </p:sp>
      <p:pic>
        <p:nvPicPr>
          <p:cNvPr id="874" name="Shape 874"/>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rot="-607401">
            <a:off x="1420470" y="4414062"/>
            <a:ext cx="2634051" cy="1646275"/>
          </a:xfrm>
          <a:prstGeom prst="rect">
            <a:avLst/>
          </a:prstGeom>
          <a:noFill/>
          <a:ln>
            <a:noFill/>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8"/>
        <p:cNvGrpSpPr/>
        <p:nvPr/>
      </p:nvGrpSpPr>
      <p:grpSpPr>
        <a:xfrm>
          <a:off x="0" y="0"/>
          <a:ext cx="0" cy="0"/>
          <a:chOff x="0" y="0"/>
          <a:chExt cx="0" cy="0"/>
        </a:xfrm>
      </p:grpSpPr>
      <p:sp>
        <p:nvSpPr>
          <p:cNvPr id="509" name="Shape 509"/>
          <p:cNvSpPr txBox="1">
            <a:spLocks noGrp="1"/>
          </p:cNvSpPr>
          <p:nvPr>
            <p:ph type="title" idx="4294967295"/>
          </p:nvPr>
        </p:nvSpPr>
        <p:spPr>
          <a:xfrm>
            <a:off x="2440199" y="266700"/>
            <a:ext cx="7311600" cy="9984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600" b="1" i="0" u="none" strike="noStrike" cap="none">
                <a:solidFill>
                  <a:srgbClr val="000000"/>
                </a:solidFill>
                <a:latin typeface="Ubuntu"/>
                <a:ea typeface="Ubuntu"/>
                <a:cs typeface="Ubuntu"/>
                <a:sym typeface="Ubuntu"/>
              </a:rPr>
              <a:t>¿Qué es la Realidad Aumentada?</a:t>
            </a:r>
          </a:p>
        </p:txBody>
      </p:sp>
      <p:pic>
        <p:nvPicPr>
          <p:cNvPr id="510" name="Shape 51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pic>
        <p:nvPicPr>
          <p:cNvPr id="511" name="Shape 5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570700" y="1892073"/>
            <a:ext cx="7050599" cy="4484698"/>
          </a:xfrm>
          <a:prstGeom prst="rect">
            <a:avLst/>
          </a:prstGeom>
          <a:noFill/>
          <a:ln>
            <a:noFill/>
          </a:ln>
        </p:spPr>
      </p:pic>
      <p:sp>
        <p:nvSpPr>
          <p:cNvPr id="512" name="Shape 512"/>
          <p:cNvSpPr txBox="1"/>
          <p:nvPr/>
        </p:nvSpPr>
        <p:spPr>
          <a:xfrm>
            <a:off x="1461600" y="1399300"/>
            <a:ext cx="9268800" cy="6095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Ubuntu"/>
              <a:buNone/>
            </a:pPr>
            <a:r>
              <a:rPr lang="es-AR" sz="1800" b="0" i="0" u="none" strike="noStrike" cap="none">
                <a:solidFill>
                  <a:schemeClr val="dk1"/>
                </a:solidFill>
                <a:latin typeface="Ubuntu"/>
                <a:ea typeface="Ubuntu"/>
                <a:cs typeface="Ubuntu"/>
                <a:sym typeface="Ubuntu"/>
              </a:rPr>
              <a:t>Elementos básicos de Realidad Aumentada en dispositivos móviles y computadoras.</a:t>
            </a:r>
          </a:p>
        </p:txBody>
      </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Shape 879"/>
          <p:cNvSpPr txBox="1">
            <a:spLocks noGrp="1"/>
          </p:cNvSpPr>
          <p:nvPr>
            <p:ph type="body" idx="1"/>
          </p:nvPr>
        </p:nvSpPr>
        <p:spPr>
          <a:xfrm>
            <a:off x="2438400" y="3086850"/>
            <a:ext cx="7315200" cy="684300"/>
          </a:xfrm>
          <a:prstGeom prst="rect">
            <a:avLst/>
          </a:prstGeom>
          <a:noFill/>
          <a:ln>
            <a:noFill/>
          </a:ln>
        </p:spPr>
        <p:txBody>
          <a:bodyPr lIns="91425" tIns="91425" rIns="91425" bIns="91425" anchor="ctr" anchorCtr="0">
            <a:noAutofit/>
          </a:bodyPr>
          <a:lstStyle/>
          <a:p>
            <a:pPr marL="0" marR="0" lvl="0" indent="139700" algn="ctr" rtl="0">
              <a:lnSpc>
                <a:spcPct val="100000"/>
              </a:lnSpc>
              <a:spcBef>
                <a:spcPts val="0"/>
              </a:spcBef>
              <a:spcAft>
                <a:spcPts val="0"/>
              </a:spcAft>
              <a:buClr>
                <a:schemeClr val="lt1"/>
              </a:buClr>
              <a:buSzPct val="25000"/>
              <a:buFont typeface="Arial"/>
              <a:buNone/>
            </a:pPr>
            <a:r>
              <a:rPr lang="es-AR" sz="4800" b="1">
                <a:solidFill>
                  <a:schemeClr val="lt1"/>
                </a:solidFill>
                <a:latin typeface="Ubuntu"/>
                <a:ea typeface="Ubuntu"/>
                <a:cs typeface="Ubuntu"/>
                <a:sym typeface="Ubuntu"/>
              </a:rPr>
              <a:t>Aplicaciones RA</a:t>
            </a:r>
          </a:p>
        </p:txBody>
      </p:sp>
      <p:pic>
        <p:nvPicPr>
          <p:cNvPr id="880" name="Shape 88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body" idx="1"/>
          </p:nvPr>
        </p:nvSpPr>
        <p:spPr>
          <a:xfrm>
            <a:off x="2438400" y="3772650"/>
            <a:ext cx="7315200" cy="684300"/>
          </a:xfrm>
          <a:prstGeom prst="rect">
            <a:avLst/>
          </a:prstGeom>
          <a:noFill/>
          <a:ln>
            <a:noFill/>
          </a:ln>
        </p:spPr>
        <p:txBody>
          <a:bodyPr lIns="91425" tIns="91425" rIns="91425" bIns="91425" anchor="ctr" anchorCtr="0">
            <a:noAutofit/>
          </a:bodyPr>
          <a:lstStyle/>
          <a:p>
            <a:pPr marL="0" marR="0" lvl="0" indent="139700" algn="ctr" rtl="0">
              <a:lnSpc>
                <a:spcPct val="100000"/>
              </a:lnSpc>
              <a:spcBef>
                <a:spcPts val="0"/>
              </a:spcBef>
              <a:spcAft>
                <a:spcPts val="0"/>
              </a:spcAft>
              <a:buClr>
                <a:schemeClr val="lt1"/>
              </a:buClr>
              <a:buSzPct val="25000"/>
              <a:buFont typeface="Arial"/>
              <a:buNone/>
            </a:pPr>
            <a:r>
              <a:rPr lang="es-AR" sz="4800" b="1">
                <a:solidFill>
                  <a:schemeClr val="lt1"/>
                </a:solidFill>
                <a:latin typeface="Ubuntu"/>
                <a:ea typeface="Ubuntu"/>
                <a:cs typeface="Ubuntu"/>
                <a:sym typeface="Ubuntu"/>
              </a:rPr>
              <a:t>Poster Aumentado</a:t>
            </a:r>
          </a:p>
        </p:txBody>
      </p:sp>
      <p:pic>
        <p:nvPicPr>
          <p:cNvPr id="886" name="Shape 88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887" name="Shape 887"/>
          <p:cNvSpPr txBox="1">
            <a:spLocks noGrp="1"/>
          </p:cNvSpPr>
          <p:nvPr>
            <p:ph type="body" idx="1"/>
          </p:nvPr>
        </p:nvSpPr>
        <p:spPr>
          <a:xfrm>
            <a:off x="2438400" y="3086850"/>
            <a:ext cx="7315200" cy="684300"/>
          </a:xfrm>
          <a:prstGeom prst="rect">
            <a:avLst/>
          </a:prstGeom>
          <a:noFill/>
          <a:ln>
            <a:noFill/>
          </a:ln>
        </p:spPr>
        <p:txBody>
          <a:bodyPr lIns="91425" tIns="91425" rIns="91425" bIns="91425" anchor="ctr" anchorCtr="0">
            <a:noAutofit/>
          </a:bodyPr>
          <a:lstStyle/>
          <a:p>
            <a:pPr marL="0" marR="0" lvl="0" indent="139700" algn="ctr" rtl="0">
              <a:lnSpc>
                <a:spcPct val="100000"/>
              </a:lnSpc>
              <a:spcBef>
                <a:spcPts val="0"/>
              </a:spcBef>
              <a:spcAft>
                <a:spcPts val="0"/>
              </a:spcAft>
              <a:buClr>
                <a:schemeClr val="lt1"/>
              </a:buClr>
              <a:buSzPct val="25000"/>
              <a:buFont typeface="Arial"/>
              <a:buNone/>
            </a:pPr>
            <a:r>
              <a:rPr lang="es-AR" sz="4800" b="1">
                <a:solidFill>
                  <a:schemeClr val="lt1"/>
                </a:solidFill>
                <a:latin typeface="Ubuntu"/>
                <a:ea typeface="Ubuntu"/>
                <a:cs typeface="Ubuntu"/>
                <a:sym typeface="Ubuntu"/>
              </a:rPr>
              <a:t>Aplicaciones RA</a:t>
            </a:r>
          </a:p>
        </p:txBody>
      </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pic>
        <p:nvPicPr>
          <p:cNvPr id="893" name="Shape 893"/>
          <p:cNvPicPr preferRelativeResize="0"/>
          <p:nvPr/>
        </p:nvPicPr>
        <p:blipFill>
          <a:blip r:embed="rId3">
            <a:alphaModFix/>
          </a:blip>
          <a:stretch>
            <a:fillRect/>
          </a:stretch>
        </p:blipFill>
        <p:spPr>
          <a:xfrm>
            <a:off x="7280975" y="1361512"/>
            <a:ext cx="3209925" cy="4914900"/>
          </a:xfrm>
          <a:prstGeom prst="rect">
            <a:avLst/>
          </a:prstGeom>
          <a:noFill/>
          <a:ln>
            <a:noFill/>
          </a:ln>
        </p:spPr>
      </p:pic>
      <p:pic>
        <p:nvPicPr>
          <p:cNvPr id="894" name="Shape 894"/>
          <p:cNvPicPr preferRelativeResize="0"/>
          <p:nvPr/>
        </p:nvPicPr>
        <p:blipFill>
          <a:blip r:embed="rId4">
            <a:alphaModFix/>
          </a:blip>
          <a:stretch>
            <a:fillRect/>
          </a:stretch>
        </p:blipFill>
        <p:spPr>
          <a:xfrm>
            <a:off x="4594000" y="1365262"/>
            <a:ext cx="2457450" cy="4905375"/>
          </a:xfrm>
          <a:prstGeom prst="rect">
            <a:avLst/>
          </a:prstGeom>
          <a:noFill/>
          <a:ln>
            <a:noFill/>
          </a:ln>
        </p:spPr>
      </p:pic>
      <p:sp>
        <p:nvSpPr>
          <p:cNvPr id="895" name="Shape 895"/>
          <p:cNvSpPr txBox="1"/>
          <p:nvPr/>
        </p:nvSpPr>
        <p:spPr>
          <a:xfrm>
            <a:off x="1374800" y="58775"/>
            <a:ext cx="9116100" cy="1230300"/>
          </a:xfrm>
          <a:prstGeom prst="rect">
            <a:avLst/>
          </a:prstGeom>
          <a:noFill/>
          <a:ln>
            <a:noFill/>
          </a:ln>
        </p:spPr>
        <p:txBody>
          <a:bodyPr lIns="91425" tIns="91425" rIns="91425" bIns="91425" anchor="ctr" anchorCtr="0">
            <a:noAutofit/>
          </a:bodyPr>
          <a:lstStyle/>
          <a:p>
            <a:pPr lvl="0" algn="ctr" rtl="0">
              <a:lnSpc>
                <a:spcPct val="120000"/>
              </a:lnSpc>
              <a:spcBef>
                <a:spcPts val="0"/>
              </a:spcBef>
              <a:buNone/>
            </a:pPr>
            <a:r>
              <a:rPr lang="es-AR" sz="3400" b="1">
                <a:solidFill>
                  <a:srgbClr val="FFFFFF"/>
                </a:solidFill>
                <a:latin typeface="Ubuntu"/>
                <a:ea typeface="Ubuntu"/>
                <a:cs typeface="Ubuntu"/>
                <a:sym typeface="Ubuntu"/>
              </a:rPr>
              <a:t>Aumentación de poster WICC 2014</a:t>
            </a:r>
          </a:p>
        </p:txBody>
      </p:sp>
      <p:pic>
        <p:nvPicPr>
          <p:cNvPr id="896" name="Shape 89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897" name="Shape 897"/>
          <p:cNvSpPr txBox="1">
            <a:spLocks noGrp="1"/>
          </p:cNvSpPr>
          <p:nvPr>
            <p:ph type="body" idx="1"/>
          </p:nvPr>
        </p:nvSpPr>
        <p:spPr>
          <a:xfrm>
            <a:off x="46075" y="1503600"/>
            <a:ext cx="4770000" cy="4840499"/>
          </a:xfrm>
          <a:prstGeom prst="rect">
            <a:avLst/>
          </a:prstGeom>
          <a:noFill/>
          <a:ln>
            <a:noFill/>
          </a:ln>
        </p:spPr>
        <p:txBody>
          <a:bodyPr lIns="91425" tIns="91425" rIns="91425" bIns="91425" anchor="t" anchorCtr="0">
            <a:noAutofit/>
          </a:bodyPr>
          <a:lstStyle/>
          <a:p>
            <a:pPr marL="203200" marR="0" lvl="0" indent="0" algn="l" rtl="0">
              <a:lnSpc>
                <a:spcPct val="100000"/>
              </a:lnSpc>
              <a:spcBef>
                <a:spcPts val="0"/>
              </a:spcBef>
              <a:spcAft>
                <a:spcPts val="0"/>
              </a:spcAft>
              <a:buClr>
                <a:schemeClr val="lt1"/>
              </a:buClr>
              <a:buSzPct val="25000"/>
              <a:buFont typeface="Ubuntu"/>
              <a:buNone/>
            </a:pPr>
            <a:r>
              <a:rPr lang="es-AR" sz="2800" b="1" i="0" u="sng" strike="noStrike" cap="none">
                <a:solidFill>
                  <a:schemeClr val="lt1"/>
                </a:solidFill>
                <a:latin typeface="Ubuntu"/>
                <a:ea typeface="Ubuntu"/>
                <a:cs typeface="Ubuntu"/>
                <a:sym typeface="Ubuntu"/>
              </a:rPr>
              <a:t>Características:</a:t>
            </a:r>
            <a:br>
              <a:rPr lang="es-AR" sz="2800" b="1" i="0" u="sng" strike="noStrike" cap="none">
                <a:solidFill>
                  <a:schemeClr val="lt1"/>
                </a:solidFill>
                <a:latin typeface="Ubuntu"/>
                <a:ea typeface="Ubuntu"/>
                <a:cs typeface="Ubuntu"/>
                <a:sym typeface="Ubuntu"/>
              </a:rPr>
            </a:br>
            <a:endParaRPr lang="es-AR" sz="2800" b="1" i="0" u="sng" strike="noStrike" cap="none">
              <a:solidFill>
                <a:schemeClr val="lt1"/>
              </a:solidFill>
              <a:latin typeface="Ubuntu"/>
              <a:ea typeface="Ubuntu"/>
              <a:cs typeface="Ubuntu"/>
              <a:sym typeface="Ubuntu"/>
            </a:endParaRPr>
          </a:p>
          <a:p>
            <a:pPr marL="488950" marR="0" lvl="0" indent="-285750" algn="l" rtl="0">
              <a:lnSpc>
                <a:spcPct val="100000"/>
              </a:lnSpc>
              <a:spcBef>
                <a:spcPts val="0"/>
              </a:spcBef>
              <a:spcAft>
                <a:spcPts val="0"/>
              </a:spcAft>
              <a:buClr>
                <a:schemeClr val="lt1"/>
              </a:buClr>
              <a:buSzPct val="100000"/>
              <a:buFont typeface="Ubuntu"/>
              <a:buChar char="•"/>
            </a:pPr>
            <a:r>
              <a:rPr lang="es-AR" sz="2400">
                <a:solidFill>
                  <a:schemeClr val="lt1"/>
                </a:solidFill>
                <a:latin typeface="Ubuntu"/>
                <a:ea typeface="Ubuntu"/>
                <a:cs typeface="Ubuntu"/>
                <a:sym typeface="Ubuntu"/>
              </a:rPr>
              <a:t>Aumenta póster y folleto.</a:t>
            </a:r>
          </a:p>
          <a:p>
            <a:pPr marL="488950" marR="0" lvl="0" indent="-285750" algn="l" rtl="0">
              <a:lnSpc>
                <a:spcPct val="100000"/>
              </a:lnSpc>
              <a:spcBef>
                <a:spcPts val="0"/>
              </a:spcBef>
              <a:spcAft>
                <a:spcPts val="0"/>
              </a:spcAft>
              <a:buClr>
                <a:schemeClr val="lt1"/>
              </a:buClr>
              <a:buSzPct val="100000"/>
              <a:buFont typeface="Ubuntu"/>
              <a:buChar char="•"/>
            </a:pPr>
            <a:r>
              <a:rPr lang="es-AR" sz="2400">
                <a:solidFill>
                  <a:schemeClr val="lt1"/>
                </a:solidFill>
                <a:latin typeface="Ubuntu"/>
                <a:ea typeface="Ubuntu"/>
                <a:cs typeface="Ubuntu"/>
                <a:sym typeface="Ubuntu"/>
              </a:rPr>
              <a:t>Contenidos 3D interactivos.</a:t>
            </a:r>
          </a:p>
          <a:p>
            <a:pPr marL="488950" marR="0" lvl="0" indent="-285750" algn="l" rtl="0">
              <a:lnSpc>
                <a:spcPct val="100000"/>
              </a:lnSpc>
              <a:spcBef>
                <a:spcPts val="0"/>
              </a:spcBef>
              <a:spcAft>
                <a:spcPts val="0"/>
              </a:spcAft>
              <a:buClr>
                <a:schemeClr val="lt1"/>
              </a:buClr>
              <a:buSzPct val="100000"/>
              <a:buFont typeface="Ubuntu"/>
              <a:buChar char="•"/>
            </a:pPr>
            <a:r>
              <a:rPr lang="es-AR" sz="2400">
                <a:solidFill>
                  <a:schemeClr val="lt1"/>
                </a:solidFill>
                <a:latin typeface="Ubuntu"/>
                <a:ea typeface="Ubuntu"/>
                <a:cs typeface="Ubuntu"/>
                <a:sym typeface="Ubuntu"/>
              </a:rPr>
              <a:t>Links:</a:t>
            </a:r>
          </a:p>
          <a:p>
            <a:pPr marL="889000" marR="0" lvl="1" indent="-317500" algn="l" rtl="0">
              <a:lnSpc>
                <a:spcPct val="100000"/>
              </a:lnSpc>
              <a:spcBef>
                <a:spcPts val="0"/>
              </a:spcBef>
              <a:spcAft>
                <a:spcPts val="0"/>
              </a:spcAft>
              <a:buClr>
                <a:schemeClr val="lt1"/>
              </a:buClr>
              <a:buSzPct val="100000"/>
              <a:buFont typeface="Ubuntu"/>
              <a:buChar char="•"/>
            </a:pPr>
            <a:r>
              <a:rPr lang="es-AR" sz="2400">
                <a:solidFill>
                  <a:schemeClr val="lt1"/>
                </a:solidFill>
                <a:latin typeface="Ubuntu"/>
                <a:ea typeface="Ubuntu"/>
                <a:cs typeface="Ubuntu"/>
                <a:sym typeface="Ubuntu"/>
              </a:rPr>
              <a:t>Artículo presentado.</a:t>
            </a:r>
          </a:p>
          <a:p>
            <a:pPr marL="889000" marR="0" lvl="1" indent="-317500" algn="l" rtl="0">
              <a:lnSpc>
                <a:spcPct val="100000"/>
              </a:lnSpc>
              <a:spcBef>
                <a:spcPts val="0"/>
              </a:spcBef>
              <a:spcAft>
                <a:spcPts val="0"/>
              </a:spcAft>
              <a:buClr>
                <a:schemeClr val="lt1"/>
              </a:buClr>
              <a:buSzPct val="100000"/>
              <a:buFont typeface="Ubuntu"/>
              <a:buChar char="•"/>
            </a:pPr>
            <a:r>
              <a:rPr lang="es-AR" sz="2400">
                <a:solidFill>
                  <a:schemeClr val="lt1"/>
                </a:solidFill>
                <a:latin typeface="Ubuntu"/>
                <a:ea typeface="Ubuntu"/>
                <a:cs typeface="Ubuntu"/>
                <a:sym typeface="Ubuntu"/>
              </a:rPr>
              <a:t>Google play store.</a:t>
            </a:r>
          </a:p>
          <a:p>
            <a:pPr marL="889000" marR="0" lvl="1" indent="-292100" algn="l" rtl="0">
              <a:lnSpc>
                <a:spcPct val="100000"/>
              </a:lnSpc>
              <a:spcBef>
                <a:spcPts val="560"/>
              </a:spcBef>
              <a:spcAft>
                <a:spcPts val="0"/>
              </a:spcAft>
              <a:buClr>
                <a:schemeClr val="lt1"/>
              </a:buClr>
              <a:buSzPct val="83333"/>
              <a:buFont typeface="Ubuntu"/>
              <a:buChar char="•"/>
            </a:pPr>
            <a:r>
              <a:rPr lang="es-AR" sz="2400">
                <a:solidFill>
                  <a:schemeClr val="lt1"/>
                </a:solidFill>
                <a:latin typeface="Ubuntu"/>
                <a:ea typeface="Ubuntu"/>
                <a:cs typeface="Ubuntu"/>
                <a:sym typeface="Ubuntu"/>
              </a:rPr>
              <a:t>Páginas de contacto.</a:t>
            </a:r>
          </a:p>
          <a:p>
            <a:pPr marL="488950" marR="0" lvl="0" indent="-285750" algn="l" rtl="0">
              <a:lnSpc>
                <a:spcPct val="100000"/>
              </a:lnSpc>
              <a:spcBef>
                <a:spcPts val="0"/>
              </a:spcBef>
              <a:spcAft>
                <a:spcPts val="0"/>
              </a:spcAft>
              <a:buClr>
                <a:schemeClr val="lt1"/>
              </a:buClr>
              <a:buSzPct val="100000"/>
              <a:buFont typeface="Ubuntu"/>
              <a:buChar char="•"/>
            </a:pPr>
            <a:r>
              <a:rPr lang="es-AR" sz="2400">
                <a:solidFill>
                  <a:schemeClr val="lt1"/>
                </a:solidFill>
                <a:latin typeface="Ubuntu"/>
                <a:ea typeface="Ubuntu"/>
                <a:cs typeface="Ubuntu"/>
                <a:sym typeface="Ubuntu"/>
              </a:rPr>
              <a:t>Fotos de integrantes.</a:t>
            </a:r>
          </a:p>
          <a:p>
            <a:pPr marL="0" marR="0" lvl="0" indent="0" algn="l" rtl="0">
              <a:lnSpc>
                <a:spcPct val="100000"/>
              </a:lnSpc>
              <a:spcBef>
                <a:spcPts val="0"/>
              </a:spcBef>
              <a:spcAft>
                <a:spcPts val="0"/>
              </a:spcAft>
              <a:buNone/>
            </a:pPr>
            <a:endParaRPr/>
          </a:p>
          <a:p>
            <a:pPr marL="488950" marR="0" lvl="0" indent="-184150" algn="l" rtl="0">
              <a:lnSpc>
                <a:spcPct val="100000"/>
              </a:lnSpc>
              <a:spcBef>
                <a:spcPts val="0"/>
              </a:spcBef>
              <a:spcAft>
                <a:spcPts val="0"/>
              </a:spcAft>
              <a:buClr>
                <a:schemeClr val="lt1"/>
              </a:buClr>
              <a:buSzPct val="25000"/>
              <a:buFont typeface="Arial"/>
              <a:buNone/>
            </a:pPr>
            <a:endParaRPr sz="1600" b="0" i="0" u="none" strike="noStrike" cap="none">
              <a:solidFill>
                <a:schemeClr val="lt1"/>
              </a:solidFill>
              <a:latin typeface="Ubuntu"/>
              <a:ea typeface="Ubuntu"/>
              <a:cs typeface="Ubuntu"/>
              <a:sym typeface="Ubuntu"/>
            </a:endParaRPr>
          </a:p>
        </p:txBody>
      </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Shape 902"/>
          <p:cNvSpPr txBox="1">
            <a:spLocks noGrp="1"/>
          </p:cNvSpPr>
          <p:nvPr>
            <p:ph type="body" idx="1"/>
          </p:nvPr>
        </p:nvSpPr>
        <p:spPr>
          <a:xfrm>
            <a:off x="2438400" y="3696450"/>
            <a:ext cx="7315200" cy="684300"/>
          </a:xfrm>
          <a:prstGeom prst="rect">
            <a:avLst/>
          </a:prstGeom>
          <a:noFill/>
          <a:ln>
            <a:noFill/>
          </a:ln>
        </p:spPr>
        <p:txBody>
          <a:bodyPr lIns="91425" tIns="91425" rIns="91425" bIns="91425" anchor="ctr" anchorCtr="0">
            <a:noAutofit/>
          </a:bodyPr>
          <a:lstStyle/>
          <a:p>
            <a:pPr marL="0" marR="0" lvl="0" indent="139700" algn="ctr" rtl="0">
              <a:lnSpc>
                <a:spcPct val="100000"/>
              </a:lnSpc>
              <a:spcBef>
                <a:spcPts val="0"/>
              </a:spcBef>
              <a:spcAft>
                <a:spcPts val="0"/>
              </a:spcAft>
              <a:buClr>
                <a:schemeClr val="lt1"/>
              </a:buClr>
              <a:buSzPct val="25000"/>
              <a:buFont typeface="Arial"/>
              <a:buNone/>
            </a:pPr>
            <a:r>
              <a:rPr lang="es-AR" sz="4800" b="1">
                <a:solidFill>
                  <a:schemeClr val="lt1"/>
                </a:solidFill>
                <a:latin typeface="Ubuntu"/>
                <a:ea typeface="Ubuntu"/>
                <a:cs typeface="Ubuntu"/>
                <a:sym typeface="Ubuntu"/>
              </a:rPr>
              <a:t>Mapa Aumentado</a:t>
            </a:r>
          </a:p>
        </p:txBody>
      </p:sp>
      <p:pic>
        <p:nvPicPr>
          <p:cNvPr id="903" name="Shape 90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904" name="Shape 904"/>
          <p:cNvSpPr txBox="1">
            <a:spLocks noGrp="1"/>
          </p:cNvSpPr>
          <p:nvPr>
            <p:ph type="body" idx="1"/>
          </p:nvPr>
        </p:nvSpPr>
        <p:spPr>
          <a:xfrm>
            <a:off x="2438400" y="3086850"/>
            <a:ext cx="7315200" cy="684300"/>
          </a:xfrm>
          <a:prstGeom prst="rect">
            <a:avLst/>
          </a:prstGeom>
          <a:noFill/>
          <a:ln>
            <a:noFill/>
          </a:ln>
        </p:spPr>
        <p:txBody>
          <a:bodyPr lIns="91425" tIns="91425" rIns="91425" bIns="91425" anchor="ctr" anchorCtr="0">
            <a:noAutofit/>
          </a:bodyPr>
          <a:lstStyle/>
          <a:p>
            <a:pPr marL="0" marR="0" lvl="0" indent="139700" algn="ctr" rtl="0">
              <a:lnSpc>
                <a:spcPct val="100000"/>
              </a:lnSpc>
              <a:spcBef>
                <a:spcPts val="0"/>
              </a:spcBef>
              <a:spcAft>
                <a:spcPts val="0"/>
              </a:spcAft>
              <a:buClr>
                <a:schemeClr val="lt1"/>
              </a:buClr>
              <a:buSzPct val="25000"/>
              <a:buFont typeface="Arial"/>
              <a:buNone/>
            </a:pPr>
            <a:r>
              <a:rPr lang="es-AR" sz="4800" b="1">
                <a:solidFill>
                  <a:schemeClr val="lt1"/>
                </a:solidFill>
                <a:latin typeface="Ubuntu"/>
                <a:ea typeface="Ubuntu"/>
                <a:cs typeface="Ubuntu"/>
                <a:sym typeface="Ubuntu"/>
              </a:rPr>
              <a:t>Aplicaciones RA</a:t>
            </a: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911" name="Shape 911"/>
          <p:cNvSpPr txBox="1"/>
          <p:nvPr/>
        </p:nvSpPr>
        <p:spPr>
          <a:xfrm>
            <a:off x="1374800" y="58775"/>
            <a:ext cx="9116100" cy="1230300"/>
          </a:xfrm>
          <a:prstGeom prst="rect">
            <a:avLst/>
          </a:prstGeom>
          <a:noFill/>
          <a:ln>
            <a:noFill/>
          </a:ln>
        </p:spPr>
        <p:txBody>
          <a:bodyPr lIns="91425" tIns="91425" rIns="91425" bIns="91425" anchor="ctr" anchorCtr="0">
            <a:noAutofit/>
          </a:bodyPr>
          <a:lstStyle/>
          <a:p>
            <a:pPr lvl="0" algn="ctr" rtl="0">
              <a:lnSpc>
                <a:spcPct val="120000"/>
              </a:lnSpc>
              <a:spcBef>
                <a:spcPts val="0"/>
              </a:spcBef>
              <a:buNone/>
            </a:pPr>
            <a:r>
              <a:rPr lang="es-AR" sz="3400" b="1">
                <a:solidFill>
                  <a:srgbClr val="FFFFFF"/>
                </a:solidFill>
                <a:latin typeface="Ubuntu"/>
                <a:ea typeface="Ubuntu"/>
                <a:cs typeface="Ubuntu"/>
                <a:sym typeface="Ubuntu"/>
              </a:rPr>
              <a:t>Mapa Aumentado</a:t>
            </a:r>
          </a:p>
        </p:txBody>
      </p:sp>
      <p:sp>
        <p:nvSpPr>
          <p:cNvPr id="912" name="Shape 912"/>
          <p:cNvSpPr txBox="1"/>
          <p:nvPr/>
        </p:nvSpPr>
        <p:spPr>
          <a:xfrm>
            <a:off x="190400" y="1516400"/>
            <a:ext cx="4233000" cy="4449000"/>
          </a:xfrm>
          <a:prstGeom prst="rect">
            <a:avLst/>
          </a:prstGeom>
          <a:noFill/>
          <a:ln>
            <a:noFill/>
          </a:ln>
        </p:spPr>
        <p:txBody>
          <a:bodyPr lIns="91425" tIns="91425" rIns="91425" bIns="91425" anchor="t" anchorCtr="0">
            <a:noAutofit/>
          </a:bodyPr>
          <a:lstStyle/>
          <a:p>
            <a:pPr marL="0" lvl="0" indent="0" rtl="0">
              <a:lnSpc>
                <a:spcPct val="120000"/>
              </a:lnSpc>
              <a:spcBef>
                <a:spcPts val="0"/>
              </a:spcBef>
              <a:buNone/>
            </a:pPr>
            <a:r>
              <a:rPr lang="es-AR" sz="3000">
                <a:solidFill>
                  <a:srgbClr val="FFFFFF"/>
                </a:solidFill>
                <a:latin typeface="Ubuntu"/>
                <a:ea typeface="Ubuntu"/>
                <a:cs typeface="Ubuntu"/>
                <a:sym typeface="Ubuntu"/>
              </a:rPr>
              <a:t>Características:</a:t>
            </a:r>
          </a:p>
          <a:p>
            <a:pPr marL="457200" lvl="0" indent="-419100" rtl="0">
              <a:lnSpc>
                <a:spcPct val="120000"/>
              </a:lnSpc>
              <a:spcBef>
                <a:spcPts val="0"/>
              </a:spcBef>
              <a:buClr>
                <a:srgbClr val="FFFFFF"/>
              </a:buClr>
              <a:buSzPct val="100000"/>
              <a:buFont typeface="Ubuntu"/>
              <a:buChar char="●"/>
            </a:pPr>
            <a:r>
              <a:rPr lang="es-AR" sz="3000">
                <a:solidFill>
                  <a:srgbClr val="FFFFFF"/>
                </a:solidFill>
                <a:latin typeface="Ubuntu"/>
                <a:ea typeface="Ubuntu"/>
                <a:cs typeface="Ubuntu"/>
                <a:sym typeface="Ubuntu"/>
              </a:rPr>
              <a:t>2 Temáticas: Historia y Geografía</a:t>
            </a:r>
          </a:p>
          <a:p>
            <a:pPr marL="457200" lvl="0" indent="-419100" rtl="0">
              <a:lnSpc>
                <a:spcPct val="120000"/>
              </a:lnSpc>
              <a:spcBef>
                <a:spcPts val="0"/>
              </a:spcBef>
              <a:buClr>
                <a:srgbClr val="FFFFFF"/>
              </a:buClr>
              <a:buSzPct val="100000"/>
              <a:buFont typeface="Ubuntu"/>
              <a:buChar char="●"/>
            </a:pPr>
            <a:r>
              <a:rPr lang="es-AR" sz="3000">
                <a:solidFill>
                  <a:srgbClr val="FFFFFF"/>
                </a:solidFill>
                <a:latin typeface="Ubuntu"/>
                <a:ea typeface="Ubuntu"/>
                <a:cs typeface="Ubuntu"/>
                <a:sym typeface="Ubuntu"/>
              </a:rPr>
              <a:t>Secuenciamiento y desencadenamiento de contenidos</a:t>
            </a:r>
          </a:p>
          <a:p>
            <a:pPr marL="457200" lvl="0" indent="-419100" rtl="0">
              <a:lnSpc>
                <a:spcPct val="120000"/>
              </a:lnSpc>
              <a:spcBef>
                <a:spcPts val="0"/>
              </a:spcBef>
              <a:buClr>
                <a:srgbClr val="FFFFFF"/>
              </a:buClr>
              <a:buSzPct val="100000"/>
              <a:buFont typeface="Ubuntu"/>
              <a:buChar char="●"/>
            </a:pPr>
            <a:r>
              <a:rPr lang="es-AR" sz="3000">
                <a:solidFill>
                  <a:srgbClr val="FFFFFF"/>
                </a:solidFill>
                <a:latin typeface="Ubuntu"/>
                <a:ea typeface="Ubuntu"/>
                <a:cs typeface="Ubuntu"/>
                <a:sym typeface="Ubuntu"/>
              </a:rPr>
              <a:t>Tipos de contenidos: Texto y Audio</a:t>
            </a:r>
          </a:p>
        </p:txBody>
      </p:sp>
      <p:pic>
        <p:nvPicPr>
          <p:cNvPr id="913" name="Shape 91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43600" y="1893017"/>
            <a:ext cx="3747309" cy="4753174"/>
          </a:xfrm>
          <a:prstGeom prst="rect">
            <a:avLst/>
          </a:prstGeom>
          <a:noFill/>
          <a:ln>
            <a:noFill/>
          </a:ln>
        </p:spPr>
      </p:pic>
      <p:pic>
        <p:nvPicPr>
          <p:cNvPr id="914" name="Shape 914"/>
          <p:cNvPicPr preferRelativeResize="0"/>
          <p:nvPr/>
        </p:nvPicPr>
        <p:blipFill>
          <a:blip r:embed="rId5">
            <a:alphaModFix/>
          </a:blip>
          <a:stretch>
            <a:fillRect/>
          </a:stretch>
        </p:blipFill>
        <p:spPr>
          <a:xfrm>
            <a:off x="4286851" y="1136675"/>
            <a:ext cx="2929750" cy="5208450"/>
          </a:xfrm>
          <a:prstGeom prst="rect">
            <a:avLst/>
          </a:prstGeom>
          <a:noFill/>
          <a:ln>
            <a:noFill/>
          </a:ln>
        </p:spPr>
      </p:pic>
      <p:pic>
        <p:nvPicPr>
          <p:cNvPr id="915" name="Shape 915"/>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9097699" y="1136675"/>
            <a:ext cx="2851075" cy="4989399"/>
          </a:xfrm>
          <a:prstGeom prst="rect">
            <a:avLst/>
          </a:prstGeom>
          <a:noFill/>
          <a:ln>
            <a:noFill/>
          </a:ln>
        </p:spPr>
      </p:pic>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Shape 9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922" name="Shape 922"/>
          <p:cNvSpPr txBox="1"/>
          <p:nvPr/>
        </p:nvSpPr>
        <p:spPr>
          <a:xfrm>
            <a:off x="1374800" y="58775"/>
            <a:ext cx="9116100" cy="1230300"/>
          </a:xfrm>
          <a:prstGeom prst="rect">
            <a:avLst/>
          </a:prstGeom>
          <a:noFill/>
          <a:ln>
            <a:noFill/>
          </a:ln>
        </p:spPr>
        <p:txBody>
          <a:bodyPr lIns="91425" tIns="91425" rIns="91425" bIns="91425" anchor="ctr" anchorCtr="0">
            <a:noAutofit/>
          </a:bodyPr>
          <a:lstStyle/>
          <a:p>
            <a:pPr lvl="0" algn="ctr" rtl="0">
              <a:lnSpc>
                <a:spcPct val="120000"/>
              </a:lnSpc>
              <a:spcBef>
                <a:spcPts val="0"/>
              </a:spcBef>
              <a:buNone/>
            </a:pPr>
            <a:r>
              <a:rPr lang="es-AR" sz="3400" b="1">
                <a:solidFill>
                  <a:srgbClr val="FFFFFF"/>
                </a:solidFill>
                <a:latin typeface="Ubuntu"/>
                <a:ea typeface="Ubuntu"/>
                <a:cs typeface="Ubuntu"/>
                <a:sym typeface="Ubuntu"/>
              </a:rPr>
              <a:t>Aumentación de material didáctico</a:t>
            </a:r>
          </a:p>
        </p:txBody>
      </p:sp>
      <p:pic>
        <p:nvPicPr>
          <p:cNvPr id="923" name="Shape 923"/>
          <p:cNvPicPr preferRelativeResize="0"/>
          <p:nvPr/>
        </p:nvPicPr>
        <p:blipFill>
          <a:blip r:embed="rId4">
            <a:alphaModFix/>
          </a:blip>
          <a:stretch>
            <a:fillRect/>
          </a:stretch>
        </p:blipFill>
        <p:spPr>
          <a:xfrm>
            <a:off x="618050" y="2617937"/>
            <a:ext cx="2962275" cy="2371724"/>
          </a:xfrm>
          <a:prstGeom prst="rect">
            <a:avLst/>
          </a:prstGeom>
          <a:noFill/>
          <a:ln>
            <a:noFill/>
          </a:ln>
        </p:spPr>
      </p:pic>
      <p:sp>
        <p:nvSpPr>
          <p:cNvPr id="924" name="Shape 924"/>
          <p:cNvSpPr txBox="1"/>
          <p:nvPr/>
        </p:nvSpPr>
        <p:spPr>
          <a:xfrm>
            <a:off x="4133775" y="1891900"/>
            <a:ext cx="7063199" cy="3823800"/>
          </a:xfrm>
          <a:prstGeom prst="rect">
            <a:avLst/>
          </a:prstGeom>
          <a:noFill/>
          <a:ln>
            <a:noFill/>
          </a:ln>
        </p:spPr>
        <p:txBody>
          <a:bodyPr lIns="91425" tIns="91425" rIns="91425" bIns="91425" anchor="ctr" anchorCtr="0">
            <a:noAutofit/>
          </a:bodyPr>
          <a:lstStyle/>
          <a:p>
            <a:pPr marL="342900" lvl="0" algn="ctr" rtl="0">
              <a:lnSpc>
                <a:spcPct val="120000"/>
              </a:lnSpc>
              <a:spcBef>
                <a:spcPts val="0"/>
              </a:spcBef>
              <a:buNone/>
            </a:pPr>
            <a:r>
              <a:rPr lang="es-AR" sz="2400" b="1">
                <a:solidFill>
                  <a:srgbClr val="FFFFFF"/>
                </a:solidFill>
                <a:latin typeface="Ubuntu"/>
                <a:ea typeface="Ubuntu"/>
                <a:cs typeface="Ubuntu"/>
                <a:sym typeface="Ubuntu"/>
              </a:rPr>
              <a:t>Paper Congreso TE&amp;ET 2014: “Herramienta de Realidad Aumentada para la Explotación de Material Didáctico Tradicional”</a:t>
            </a:r>
          </a:p>
          <a:p>
            <a:pPr marL="0" lvl="0" indent="0" algn="ctr" rtl="0">
              <a:lnSpc>
                <a:spcPct val="138000"/>
              </a:lnSpc>
              <a:spcBef>
                <a:spcPts val="0"/>
              </a:spcBef>
              <a:buNone/>
            </a:pPr>
            <a:r>
              <a:rPr lang="es-AR" sz="2400" b="1">
                <a:solidFill>
                  <a:srgbClr val="FFFFFF"/>
                </a:solidFill>
                <a:latin typeface="Ubuntu"/>
                <a:ea typeface="Ubuntu"/>
                <a:cs typeface="Ubuntu"/>
                <a:sym typeface="Ubuntu"/>
              </a:rPr>
              <a:t>12 y 13 de junio de 2014</a:t>
            </a:r>
          </a:p>
          <a:p>
            <a:pPr lvl="0" indent="7404100" rtl="0">
              <a:lnSpc>
                <a:spcPct val="115000"/>
              </a:lnSpc>
              <a:spcBef>
                <a:spcPts val="0"/>
              </a:spcBef>
              <a:buNone/>
            </a:pPr>
            <a:endParaRPr sz="2400" b="1">
              <a:solidFill>
                <a:srgbClr val="FFFFFF"/>
              </a:solidFill>
              <a:latin typeface="Ubuntu"/>
              <a:ea typeface="Ubuntu"/>
              <a:cs typeface="Ubuntu"/>
              <a:sym typeface="Ubuntu"/>
            </a:endParaRPr>
          </a:p>
          <a:p>
            <a:pPr marL="457200" lvl="0" indent="-381000" rtl="0">
              <a:lnSpc>
                <a:spcPct val="138000"/>
              </a:lnSpc>
              <a:spcBef>
                <a:spcPts val="0"/>
              </a:spcBef>
              <a:buClr>
                <a:srgbClr val="FFFFFF"/>
              </a:buClr>
              <a:buSzPct val="100000"/>
              <a:buFont typeface="Ubuntu"/>
              <a:buChar char="●"/>
            </a:pPr>
            <a:r>
              <a:rPr lang="es-AR" sz="2400" b="1">
                <a:solidFill>
                  <a:srgbClr val="FFFFFF"/>
                </a:solidFill>
                <a:latin typeface="Ubuntu"/>
                <a:ea typeface="Ubuntu"/>
                <a:cs typeface="Ubuntu"/>
                <a:sym typeface="Ubuntu"/>
              </a:rPr>
              <a:t>Framework para incorporar contenidos aumentados a soportes didácticos</a:t>
            </a:r>
          </a:p>
          <a:p>
            <a:pPr marL="457200" lvl="0" indent="-381000" rtl="0">
              <a:lnSpc>
                <a:spcPct val="138000"/>
              </a:lnSpc>
              <a:spcBef>
                <a:spcPts val="0"/>
              </a:spcBef>
              <a:buClr>
                <a:srgbClr val="FFFFFF"/>
              </a:buClr>
              <a:buSzPct val="100000"/>
              <a:buFont typeface="Ubuntu"/>
              <a:buChar char="●"/>
            </a:pPr>
            <a:r>
              <a:rPr lang="es-AR" sz="2400" b="1">
                <a:solidFill>
                  <a:srgbClr val="FFFFFF"/>
                </a:solidFill>
                <a:latin typeface="Ubuntu"/>
                <a:ea typeface="Ubuntu"/>
                <a:cs typeface="Ubuntu"/>
                <a:sym typeface="Ubuntu"/>
              </a:rPr>
              <a:t>Desarrollado para móviles</a:t>
            </a:r>
          </a:p>
        </p:txBody>
      </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2438400" y="3086850"/>
            <a:ext cx="7315200" cy="684300"/>
          </a:xfrm>
          <a:prstGeom prst="rect">
            <a:avLst/>
          </a:prstGeom>
          <a:noFill/>
          <a:ln>
            <a:noFill/>
          </a:ln>
        </p:spPr>
        <p:txBody>
          <a:bodyPr lIns="91425" tIns="91425" rIns="91425" bIns="91425" anchor="ctr" anchorCtr="0">
            <a:noAutofit/>
          </a:bodyPr>
          <a:lstStyle/>
          <a:p>
            <a:pPr marL="0" marR="0" lvl="0" indent="139700" algn="ctr" rtl="0">
              <a:lnSpc>
                <a:spcPct val="100000"/>
              </a:lnSpc>
              <a:spcBef>
                <a:spcPts val="0"/>
              </a:spcBef>
              <a:spcAft>
                <a:spcPts val="0"/>
              </a:spcAft>
              <a:buClr>
                <a:schemeClr val="lt1"/>
              </a:buClr>
              <a:buSzPct val="25000"/>
              <a:buFont typeface="Arial"/>
              <a:buNone/>
            </a:pPr>
            <a:r>
              <a:rPr lang="es-AR" sz="4800" b="1" i="0" u="none" strike="noStrike" cap="none">
                <a:solidFill>
                  <a:schemeClr val="lt1"/>
                </a:solidFill>
                <a:latin typeface="Ubuntu"/>
                <a:ea typeface="Ubuntu"/>
                <a:cs typeface="Ubuntu"/>
                <a:sym typeface="Ubuntu"/>
              </a:rPr>
              <a:t>Cat</a:t>
            </a:r>
            <a:r>
              <a:rPr lang="es-AR" sz="4800" b="1">
                <a:solidFill>
                  <a:schemeClr val="lt1"/>
                </a:solidFill>
                <a:latin typeface="Ubuntu"/>
                <a:ea typeface="Ubuntu"/>
                <a:cs typeface="Ubuntu"/>
                <a:sym typeface="Ubuntu"/>
              </a:rPr>
              <a:t>á</a:t>
            </a:r>
            <a:r>
              <a:rPr lang="es-AR" sz="4800" b="1" i="0" u="none" strike="noStrike" cap="none">
                <a:solidFill>
                  <a:schemeClr val="lt1"/>
                </a:solidFill>
                <a:latin typeface="Ubuntu"/>
                <a:ea typeface="Ubuntu"/>
                <a:cs typeface="Ubuntu"/>
                <a:sym typeface="Ubuntu"/>
              </a:rPr>
              <a:t>logo Virtual </a:t>
            </a:r>
            <a:r>
              <a:rPr lang="es-AR" sz="4800" b="1">
                <a:solidFill>
                  <a:schemeClr val="lt1"/>
                </a:solidFill>
                <a:latin typeface="Ubuntu"/>
                <a:ea typeface="Ubuntu"/>
                <a:cs typeface="Ubuntu"/>
                <a:sym typeface="Ubuntu"/>
              </a:rPr>
              <a:t>A</a:t>
            </a:r>
            <a:r>
              <a:rPr lang="es-AR" sz="4800" b="1" i="0" u="none" strike="noStrike" cap="none">
                <a:solidFill>
                  <a:schemeClr val="lt1"/>
                </a:solidFill>
                <a:latin typeface="Ubuntu"/>
                <a:ea typeface="Ubuntu"/>
                <a:cs typeface="Ubuntu"/>
                <a:sym typeface="Ubuntu"/>
              </a:rPr>
              <a:t>umentado</a:t>
            </a:r>
          </a:p>
        </p:txBody>
      </p:sp>
      <p:pic>
        <p:nvPicPr>
          <p:cNvPr id="930" name="Shape 9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pic>
        <p:nvPicPr>
          <p:cNvPr id="935" name="Shape 9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sp>
        <p:nvSpPr>
          <p:cNvPr id="936" name="Shape 936"/>
          <p:cNvSpPr txBox="1"/>
          <p:nvPr/>
        </p:nvSpPr>
        <p:spPr>
          <a:xfrm>
            <a:off x="1957225" y="137200"/>
            <a:ext cx="8009699" cy="1280699"/>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400" b="1" i="0" u="none" strike="noStrike" cap="none">
                <a:solidFill>
                  <a:schemeClr val="lt1"/>
                </a:solidFill>
                <a:latin typeface="Ubuntu"/>
                <a:ea typeface="Ubuntu"/>
                <a:cs typeface="Ubuntu"/>
                <a:sym typeface="Ubuntu"/>
              </a:rPr>
              <a:t>Sistema Catálogo Virtual Aumentado</a:t>
            </a:r>
          </a:p>
        </p:txBody>
      </p:sp>
      <p:sp>
        <p:nvSpPr>
          <p:cNvPr id="937" name="Shape 937"/>
          <p:cNvSpPr txBox="1"/>
          <p:nvPr/>
        </p:nvSpPr>
        <p:spPr>
          <a:xfrm>
            <a:off x="5967275" y="3431425"/>
            <a:ext cx="4943698" cy="3246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1800" b="0" i="0" u="none" strike="noStrike" cap="none">
                <a:solidFill>
                  <a:srgbClr val="FFFFFF"/>
                </a:solidFill>
                <a:latin typeface="Ubuntu"/>
                <a:ea typeface="Ubuntu"/>
                <a:cs typeface="Ubuntu"/>
                <a:sym typeface="Ubuntu"/>
              </a:rPr>
              <a:t>Características catálogo aumentado:</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Ubuntu"/>
              <a:ea typeface="Ubuntu"/>
              <a:cs typeface="Ubuntu"/>
              <a:sym typeface="Ubuntu"/>
            </a:endParaRP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Disponibilidad de los contenidos en la nube.</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Ubuntu"/>
              <a:ea typeface="Ubuntu"/>
              <a:cs typeface="Ubuntu"/>
              <a:sym typeface="Ubuntu"/>
            </a:endParaRP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Gestión de contenidos sin conocimientos técnicos informáticos.</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Ubuntu"/>
              <a:ea typeface="Ubuntu"/>
              <a:cs typeface="Ubuntu"/>
              <a:sym typeface="Ubuntu"/>
            </a:endParaRP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Posibilidad de compartir instancias entre Usuarios y a través de redes sociales usando un link.</a:t>
            </a:r>
          </a:p>
        </p:txBody>
      </p:sp>
      <p:sp>
        <p:nvSpPr>
          <p:cNvPr id="938" name="Shape 938"/>
          <p:cNvSpPr txBox="1"/>
          <p:nvPr/>
        </p:nvSpPr>
        <p:spPr>
          <a:xfrm>
            <a:off x="6094525" y="1256125"/>
            <a:ext cx="3201899" cy="21752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1800" b="0" i="0" u="sng" strike="noStrike" cap="none">
                <a:solidFill>
                  <a:srgbClr val="FFFFFF"/>
                </a:solidFill>
                <a:latin typeface="Ubuntu"/>
                <a:ea typeface="Ubuntu"/>
                <a:cs typeface="Ubuntu"/>
                <a:sym typeface="Ubuntu"/>
              </a:rPr>
              <a:t>Objetivo</a:t>
            </a:r>
            <a:r>
              <a:rPr lang="es-AR" sz="1800" b="0" i="0" u="none" strike="noStrike" cap="none">
                <a:solidFill>
                  <a:srgbClr val="FFFFFF"/>
                </a:solidFill>
                <a:latin typeface="Ubuntu"/>
                <a:ea typeface="Ubuntu"/>
                <a:cs typeface="Ubuntu"/>
                <a:sym typeface="Ubuntu"/>
              </a:rPr>
              <a:t>: Permitir la creación en un ambiente colaborativo, facilitar la distribución de la instancia y promover el intercambio con el uso de la web social.</a:t>
            </a:r>
          </a:p>
        </p:txBody>
      </p:sp>
      <p:pic>
        <p:nvPicPr>
          <p:cNvPr id="939" name="Shape 93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1698" y="1256125"/>
            <a:ext cx="4092788" cy="5421898"/>
          </a:xfrm>
          <a:prstGeom prst="rect">
            <a:avLst/>
          </a:prstGeom>
          <a:noFill/>
          <a:ln>
            <a:noFill/>
          </a:ln>
        </p:spPr>
      </p:pic>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Shape 94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945" name="Shape 945"/>
          <p:cNvSpPr txBox="1"/>
          <p:nvPr/>
        </p:nvSpPr>
        <p:spPr>
          <a:xfrm>
            <a:off x="1957225" y="137200"/>
            <a:ext cx="8009700" cy="12807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400" b="1" i="0" u="none" strike="noStrike" cap="none">
                <a:solidFill>
                  <a:schemeClr val="lt1"/>
                </a:solidFill>
                <a:latin typeface="Ubuntu"/>
                <a:ea typeface="Ubuntu"/>
                <a:cs typeface="Ubuntu"/>
                <a:sym typeface="Ubuntu"/>
              </a:rPr>
              <a:t>Sistema Catálogo Virtual Aumentado</a:t>
            </a:r>
          </a:p>
        </p:txBody>
      </p:sp>
      <p:sp>
        <p:nvSpPr>
          <p:cNvPr id="946" name="Shape 946"/>
          <p:cNvSpPr txBox="1"/>
          <p:nvPr/>
        </p:nvSpPr>
        <p:spPr>
          <a:xfrm>
            <a:off x="666700" y="1571598"/>
            <a:ext cx="6643800" cy="3110100"/>
          </a:xfrm>
          <a:prstGeom prst="rect">
            <a:avLst/>
          </a:prstGeom>
          <a:noFill/>
          <a:ln>
            <a:noFill/>
          </a:ln>
        </p:spPr>
        <p:txBody>
          <a:bodyPr lIns="91425" tIns="91425" rIns="91425" bIns="91425" anchor="t" anchorCtr="0">
            <a:noAutofit/>
          </a:bodyPr>
          <a:lstStyle/>
          <a:p>
            <a:pPr marL="342900" marR="0" lvl="0" indent="-342900" algn="l" rtl="0">
              <a:lnSpc>
                <a:spcPct val="100000"/>
              </a:lnSpc>
              <a:spcBef>
                <a:spcPts val="0"/>
              </a:spcBef>
              <a:spcAft>
                <a:spcPts val="0"/>
              </a:spcAft>
              <a:buClr>
                <a:srgbClr val="FFFFFF"/>
              </a:buClr>
              <a:buSzPct val="25000"/>
              <a:buFont typeface="Ubuntu"/>
              <a:buNone/>
            </a:pPr>
            <a:r>
              <a:rPr lang="es-AR" sz="2800" b="1" i="0" u="sng" strike="noStrike" cap="none">
                <a:solidFill>
                  <a:srgbClr val="FFFFFF"/>
                </a:solidFill>
                <a:latin typeface="Ubuntu"/>
                <a:ea typeface="Ubuntu"/>
                <a:cs typeface="Ubuntu"/>
                <a:sym typeface="Ubuntu"/>
              </a:rPr>
              <a:t>Proceso de Aumentación</a:t>
            </a:r>
          </a:p>
          <a:p>
            <a:pPr marL="342900" marR="0" lvl="0" indent="-342900" algn="l" rtl="0">
              <a:lnSpc>
                <a:spcPct val="100000"/>
              </a:lnSpc>
              <a:spcBef>
                <a:spcPts val="0"/>
              </a:spcBef>
              <a:spcAft>
                <a:spcPts val="0"/>
              </a:spcAft>
              <a:buClr>
                <a:srgbClr val="FFFFFF"/>
              </a:buClr>
              <a:buSzPct val="25000"/>
              <a:buFont typeface="Ubuntu"/>
              <a:buNone/>
            </a:pPr>
            <a:r>
              <a:rPr lang="es-AR" sz="2400" b="0" i="1" u="none" strike="noStrike" cap="none">
                <a:solidFill>
                  <a:srgbClr val="FFFFFF"/>
                </a:solidFill>
                <a:latin typeface="Ubuntu"/>
                <a:ea typeface="Ubuntu"/>
                <a:cs typeface="Ubuntu"/>
                <a:sym typeface="Ubuntu"/>
              </a:rPr>
              <a:t>Usuario Creador de Contenidos</a:t>
            </a:r>
          </a:p>
          <a:p>
            <a:pPr marL="342900" marR="0" lvl="0" indent="-342900" algn="l" rtl="0">
              <a:lnSpc>
                <a:spcPct val="100000"/>
              </a:lnSpc>
              <a:spcBef>
                <a:spcPts val="0"/>
              </a:spcBef>
              <a:spcAft>
                <a:spcPts val="0"/>
              </a:spcAft>
              <a:buClr>
                <a:srgbClr val="FFFFFF"/>
              </a:buClr>
              <a:buSzPct val="100000"/>
              <a:buFont typeface="Arial"/>
              <a:buAutoNum type="arabicPeriod"/>
            </a:pPr>
            <a:r>
              <a:rPr lang="es-AR" sz="2800" b="0" i="0" u="none" strike="noStrike" cap="none">
                <a:solidFill>
                  <a:srgbClr val="FFFFFF"/>
                </a:solidFill>
                <a:latin typeface="Ubuntu"/>
                <a:ea typeface="Ubuntu"/>
                <a:cs typeface="Ubuntu"/>
                <a:sym typeface="Ubuntu"/>
              </a:rPr>
              <a:t>Creación del catálogo</a:t>
            </a:r>
          </a:p>
          <a:p>
            <a:pPr marL="342900" marR="0" lvl="0" indent="-342900" algn="l" rtl="0">
              <a:lnSpc>
                <a:spcPct val="100000"/>
              </a:lnSpc>
              <a:spcBef>
                <a:spcPts val="0"/>
              </a:spcBef>
              <a:spcAft>
                <a:spcPts val="0"/>
              </a:spcAft>
              <a:buClr>
                <a:srgbClr val="FFFFFF"/>
              </a:buClr>
              <a:buSzPct val="100000"/>
              <a:buFont typeface="Arial"/>
              <a:buAutoNum type="arabicPeriod"/>
            </a:pPr>
            <a:r>
              <a:rPr lang="es-AR" sz="2800" b="0" i="0" u="none" strike="noStrike" cap="none">
                <a:solidFill>
                  <a:srgbClr val="FFFFFF"/>
                </a:solidFill>
                <a:latin typeface="Ubuntu"/>
                <a:ea typeface="Ubuntu"/>
                <a:cs typeface="Ubuntu"/>
                <a:sym typeface="Ubuntu"/>
              </a:rPr>
              <a:t>Creación de marcadores</a:t>
            </a:r>
          </a:p>
          <a:p>
            <a:pPr marL="342900" marR="0" lvl="0" indent="-342900" algn="l" rtl="0">
              <a:lnSpc>
                <a:spcPct val="100000"/>
              </a:lnSpc>
              <a:spcBef>
                <a:spcPts val="0"/>
              </a:spcBef>
              <a:spcAft>
                <a:spcPts val="0"/>
              </a:spcAft>
              <a:buClr>
                <a:srgbClr val="FFFFFF"/>
              </a:buClr>
              <a:buSzPct val="100000"/>
              <a:buFont typeface="Ubuntu"/>
              <a:buAutoNum type="arabicPeriod"/>
            </a:pPr>
            <a:r>
              <a:rPr lang="es-AR" sz="2800" b="0" i="0" u="none" strike="noStrike" cap="none">
                <a:solidFill>
                  <a:srgbClr val="FFFFFF"/>
                </a:solidFill>
                <a:latin typeface="Ubuntu"/>
                <a:ea typeface="Ubuntu"/>
                <a:cs typeface="Ubuntu"/>
                <a:sym typeface="Ubuntu"/>
              </a:rPr>
              <a:t>Creación de contenidos</a:t>
            </a:r>
          </a:p>
          <a:p>
            <a:pPr marL="342900" marR="0" lvl="0" indent="-342900" algn="l" rtl="0">
              <a:lnSpc>
                <a:spcPct val="100000"/>
              </a:lnSpc>
              <a:spcBef>
                <a:spcPts val="0"/>
              </a:spcBef>
              <a:spcAft>
                <a:spcPts val="0"/>
              </a:spcAft>
              <a:buClr>
                <a:srgbClr val="FFFFFF"/>
              </a:buClr>
              <a:buSzPct val="100000"/>
              <a:buFont typeface="Arial"/>
              <a:buAutoNum type="arabicPeriod"/>
            </a:pPr>
            <a:r>
              <a:rPr lang="es-AR" sz="2800" b="0" i="0" u="none" strike="noStrike" cap="none">
                <a:solidFill>
                  <a:srgbClr val="FFFFFF"/>
                </a:solidFill>
                <a:latin typeface="Ubuntu"/>
                <a:ea typeface="Ubuntu"/>
                <a:cs typeface="Ubuntu"/>
                <a:sym typeface="Ubuntu"/>
              </a:rPr>
              <a:t>Relación de marcadores y contenidos</a:t>
            </a:r>
          </a:p>
          <a:p>
            <a:pPr marL="342900" marR="0" lvl="0" indent="-342900" algn="l" rtl="0">
              <a:lnSpc>
                <a:spcPct val="100000"/>
              </a:lnSpc>
              <a:spcBef>
                <a:spcPts val="0"/>
              </a:spcBef>
              <a:spcAft>
                <a:spcPts val="0"/>
              </a:spcAft>
              <a:buClr>
                <a:srgbClr val="FFFFFF"/>
              </a:buClr>
              <a:buSzPct val="100000"/>
              <a:buFont typeface="Arial"/>
              <a:buAutoNum type="arabicPeriod"/>
            </a:pPr>
            <a:r>
              <a:rPr lang="es-AR" sz="2800" b="0" i="0" u="none" strike="noStrike" cap="none">
                <a:solidFill>
                  <a:srgbClr val="FFFFFF"/>
                </a:solidFill>
                <a:latin typeface="Ubuntu"/>
                <a:ea typeface="Ubuntu"/>
                <a:cs typeface="Ubuntu"/>
                <a:sym typeface="Ubuntu"/>
              </a:rPr>
              <a:t>Publicación del catálogo</a:t>
            </a:r>
          </a:p>
          <a:p>
            <a:pPr marL="342900" marR="0" lvl="0" indent="-34290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Ubuntu"/>
              <a:ea typeface="Ubuntu"/>
              <a:cs typeface="Ubuntu"/>
              <a:sym typeface="Ubuntu"/>
            </a:endParaRPr>
          </a:p>
        </p:txBody>
      </p:sp>
      <p:sp>
        <p:nvSpPr>
          <p:cNvPr id="947" name="Shape 947"/>
          <p:cNvSpPr txBox="1"/>
          <p:nvPr/>
        </p:nvSpPr>
        <p:spPr>
          <a:xfrm>
            <a:off x="7503228" y="3905300"/>
            <a:ext cx="4973100" cy="2786100"/>
          </a:xfrm>
          <a:prstGeom prst="rect">
            <a:avLst/>
          </a:prstGeom>
          <a:noFill/>
          <a:ln>
            <a:noFill/>
          </a:ln>
        </p:spPr>
        <p:txBody>
          <a:bodyPr lIns="91425" tIns="91425" rIns="91425" bIns="91425" anchor="t" anchorCtr="0">
            <a:noAutofit/>
          </a:bodyPr>
          <a:lstStyle/>
          <a:p>
            <a:pPr marL="342900" marR="0" lvl="0" indent="-342900" algn="l" rtl="0">
              <a:lnSpc>
                <a:spcPct val="100000"/>
              </a:lnSpc>
              <a:spcBef>
                <a:spcPts val="0"/>
              </a:spcBef>
              <a:spcAft>
                <a:spcPts val="0"/>
              </a:spcAft>
              <a:buClr>
                <a:srgbClr val="FFFFFF"/>
              </a:buClr>
              <a:buSzPct val="25000"/>
              <a:buFont typeface="Ubuntu"/>
              <a:buNone/>
            </a:pPr>
            <a:r>
              <a:rPr lang="es-AR" sz="2800" b="1" i="0" u="sng" strike="noStrike" cap="none">
                <a:solidFill>
                  <a:srgbClr val="FFFFFF"/>
                </a:solidFill>
                <a:latin typeface="Ubuntu"/>
                <a:ea typeface="Ubuntu"/>
                <a:cs typeface="Ubuntu"/>
                <a:sym typeface="Ubuntu"/>
              </a:rPr>
              <a:t>Obtención del Catálogo</a:t>
            </a:r>
          </a:p>
          <a:p>
            <a:pPr marL="342900" marR="0" lvl="0" indent="-342900" algn="l" rtl="0">
              <a:lnSpc>
                <a:spcPct val="100000"/>
              </a:lnSpc>
              <a:spcBef>
                <a:spcPts val="0"/>
              </a:spcBef>
              <a:spcAft>
                <a:spcPts val="0"/>
              </a:spcAft>
              <a:buClr>
                <a:srgbClr val="FFFFFF"/>
              </a:buClr>
              <a:buSzPct val="25000"/>
              <a:buFont typeface="Ubuntu"/>
              <a:buNone/>
            </a:pPr>
            <a:r>
              <a:rPr lang="es-AR" sz="2400" b="0" i="1" u="none" strike="noStrike" cap="none">
                <a:solidFill>
                  <a:srgbClr val="FFFFFF"/>
                </a:solidFill>
                <a:latin typeface="Ubuntu"/>
                <a:ea typeface="Ubuntu"/>
                <a:cs typeface="Ubuntu"/>
                <a:sym typeface="Ubuntu"/>
              </a:rPr>
              <a:t>Usuario consumidor del Catálogo</a:t>
            </a:r>
          </a:p>
          <a:p>
            <a:pPr marL="342900" marR="0" lvl="0" indent="-342900" algn="l" rtl="0">
              <a:lnSpc>
                <a:spcPct val="100000"/>
              </a:lnSpc>
              <a:spcBef>
                <a:spcPts val="0"/>
              </a:spcBef>
              <a:spcAft>
                <a:spcPts val="0"/>
              </a:spcAft>
              <a:buClr>
                <a:srgbClr val="FFFFFF"/>
              </a:buClr>
              <a:buSzPct val="100000"/>
              <a:buFont typeface="Arial"/>
              <a:buAutoNum type="arabicPeriod"/>
            </a:pPr>
            <a:r>
              <a:rPr lang="es-AR" sz="2800" b="0" i="0" u="none" strike="noStrike" cap="none">
                <a:solidFill>
                  <a:srgbClr val="FFFFFF"/>
                </a:solidFill>
                <a:latin typeface="Ubuntu"/>
                <a:ea typeface="Ubuntu"/>
                <a:cs typeface="Ubuntu"/>
                <a:sym typeface="Ubuntu"/>
              </a:rPr>
              <a:t>Descarga del catálogo</a:t>
            </a:r>
          </a:p>
          <a:p>
            <a:pPr marL="342900" marR="0" lvl="0" indent="-342900" algn="l" rtl="0">
              <a:lnSpc>
                <a:spcPct val="100000"/>
              </a:lnSpc>
              <a:spcBef>
                <a:spcPts val="0"/>
              </a:spcBef>
              <a:spcAft>
                <a:spcPts val="0"/>
              </a:spcAft>
              <a:buClr>
                <a:srgbClr val="FFFFFF"/>
              </a:buClr>
              <a:buSzPct val="100000"/>
              <a:buFont typeface="Arial"/>
              <a:buAutoNum type="arabicPeriod"/>
            </a:pPr>
            <a:r>
              <a:rPr lang="es-AR" sz="2800" b="0" i="0" u="none" strike="noStrike" cap="none">
                <a:solidFill>
                  <a:srgbClr val="FFFFFF"/>
                </a:solidFill>
                <a:latin typeface="Ubuntu"/>
                <a:ea typeface="Ubuntu"/>
                <a:cs typeface="Ubuntu"/>
                <a:sym typeface="Ubuntu"/>
              </a:rPr>
              <a:t>Selección de tipos de contenido a mostrar</a:t>
            </a:r>
          </a:p>
          <a:p>
            <a:pPr marL="342900" marR="0" lvl="0" indent="-34290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Ubuntu"/>
              <a:ea typeface="Ubuntu"/>
              <a:cs typeface="Ubuntu"/>
              <a:sym typeface="Ubuntu"/>
            </a:endParaRPr>
          </a:p>
        </p:txBody>
      </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pic>
        <p:nvPicPr>
          <p:cNvPr id="952" name="Shape 95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953" name="Shape 953"/>
          <p:cNvSpPr txBox="1"/>
          <p:nvPr/>
        </p:nvSpPr>
        <p:spPr>
          <a:xfrm>
            <a:off x="1957225" y="137200"/>
            <a:ext cx="8009699" cy="1280699"/>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400" b="1" i="0" u="none" strike="noStrike" cap="none">
                <a:solidFill>
                  <a:schemeClr val="lt1"/>
                </a:solidFill>
                <a:latin typeface="Ubuntu"/>
                <a:ea typeface="Ubuntu"/>
                <a:cs typeface="Ubuntu"/>
                <a:sym typeface="Ubuntu"/>
              </a:rPr>
              <a:t>Demostración</a:t>
            </a:r>
            <a:br>
              <a:rPr lang="es-AR" sz="3400" b="1" i="0" u="none" strike="noStrike" cap="none">
                <a:solidFill>
                  <a:schemeClr val="lt1"/>
                </a:solidFill>
                <a:latin typeface="Ubuntu"/>
                <a:ea typeface="Ubuntu"/>
                <a:cs typeface="Ubuntu"/>
                <a:sym typeface="Ubuntu"/>
              </a:rPr>
            </a:br>
            <a:r>
              <a:rPr lang="es-AR" sz="3000" b="1" i="1" u="none" strike="noStrike" cap="none">
                <a:solidFill>
                  <a:schemeClr val="lt1"/>
                </a:solidFill>
                <a:latin typeface="Ubuntu"/>
                <a:ea typeface="Ubuntu"/>
                <a:cs typeface="Ubuntu"/>
                <a:sym typeface="Ubuntu"/>
              </a:rPr>
              <a:t>Sistema Catálogo Virtual Aumentado</a:t>
            </a:r>
          </a:p>
        </p:txBody>
      </p:sp>
      <p:sp>
        <p:nvSpPr>
          <p:cNvPr id="954" name="Shape 954"/>
          <p:cNvSpPr txBox="1"/>
          <p:nvPr/>
        </p:nvSpPr>
        <p:spPr>
          <a:xfrm>
            <a:off x="471650" y="1244725"/>
            <a:ext cx="7444800" cy="619498"/>
          </a:xfrm>
          <a:prstGeom prst="rect">
            <a:avLst/>
          </a:prstGeom>
          <a:noFill/>
          <a:ln>
            <a:noFill/>
          </a:ln>
        </p:spPr>
        <p:txBody>
          <a:bodyPr lIns="91425" tIns="91425" rIns="91425" bIns="91425" anchor="t" anchorCtr="0">
            <a:noAutofit/>
          </a:bodyPr>
          <a:lstStyle/>
          <a:p>
            <a:pPr marL="457200" marR="0" lvl="0" indent="-406400" algn="l" rtl="0">
              <a:lnSpc>
                <a:spcPct val="100000"/>
              </a:lnSpc>
              <a:spcBef>
                <a:spcPts val="0"/>
              </a:spcBef>
              <a:spcAft>
                <a:spcPts val="0"/>
              </a:spcAft>
              <a:buClr>
                <a:srgbClr val="FFFFFF"/>
              </a:buClr>
              <a:buSzPct val="100000"/>
              <a:buFont typeface="Ubuntu"/>
              <a:buAutoNum type="arabicPeriod"/>
            </a:pPr>
            <a:r>
              <a:rPr lang="es-AR" sz="2800" b="0" i="0" u="none" strike="noStrike" cap="none">
                <a:solidFill>
                  <a:srgbClr val="FFFFFF"/>
                </a:solidFill>
                <a:latin typeface="Ubuntu"/>
                <a:ea typeface="Ubuntu"/>
                <a:cs typeface="Ubuntu"/>
                <a:sym typeface="Ubuntu"/>
              </a:rPr>
              <a:t>Creación del catálogo</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Ubuntu"/>
              <a:ea typeface="Ubuntu"/>
              <a:cs typeface="Ubuntu"/>
              <a:sym typeface="Ubuntu"/>
            </a:endParaRPr>
          </a:p>
        </p:txBody>
      </p:sp>
      <p:sp>
        <p:nvSpPr>
          <p:cNvPr id="955" name="Shape 955"/>
          <p:cNvSpPr txBox="1"/>
          <p:nvPr/>
        </p:nvSpPr>
        <p:spPr>
          <a:xfrm>
            <a:off x="559200" y="1864225"/>
            <a:ext cx="8009699" cy="619498"/>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Iniciamos sesión</a:t>
            </a: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Agregamos un Catálogo Nuevo</a:t>
            </a:r>
          </a:p>
        </p:txBody>
      </p:sp>
      <p:pic>
        <p:nvPicPr>
          <p:cNvPr id="956" name="Shape 95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727250" y="2583525"/>
            <a:ext cx="8309800" cy="4120924"/>
          </a:xfrm>
          <a:prstGeom prst="rect">
            <a:avLst/>
          </a:prstGeom>
          <a:noFill/>
          <a:ln>
            <a:noFill/>
          </a:ln>
        </p:spPr>
      </p:pic>
      <p:sp>
        <p:nvSpPr>
          <p:cNvPr id="957" name="Shape 957"/>
          <p:cNvSpPr/>
          <p:nvPr/>
        </p:nvSpPr>
        <p:spPr>
          <a:xfrm>
            <a:off x="3928975" y="3082275"/>
            <a:ext cx="1014899" cy="391500"/>
          </a:xfrm>
          <a:prstGeom prst="rightArrow">
            <a:avLst>
              <a:gd name="adj1" fmla="val 50000"/>
              <a:gd name="adj2" fmla="val 50000"/>
            </a:avLst>
          </a:prstGeom>
          <a:solidFill>
            <a:srgbClr val="93C47D"/>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txBox="1">
            <a:spLocks noGrp="1"/>
          </p:cNvSpPr>
          <p:nvPr>
            <p:ph type="body" idx="1"/>
          </p:nvPr>
        </p:nvSpPr>
        <p:spPr>
          <a:xfrm>
            <a:off x="2438400" y="3086850"/>
            <a:ext cx="7315200" cy="684300"/>
          </a:xfrm>
          <a:prstGeom prst="rect">
            <a:avLst/>
          </a:prstGeom>
          <a:noFill/>
          <a:ln>
            <a:noFill/>
          </a:ln>
        </p:spPr>
        <p:txBody>
          <a:bodyPr lIns="91425" tIns="91425" rIns="91425" bIns="91425" anchor="ctr" anchorCtr="0">
            <a:noAutofit/>
          </a:bodyPr>
          <a:lstStyle/>
          <a:p>
            <a:pPr marL="0" marR="0" lvl="0" indent="139700" algn="ctr" rtl="0">
              <a:lnSpc>
                <a:spcPct val="100000"/>
              </a:lnSpc>
              <a:spcBef>
                <a:spcPts val="0"/>
              </a:spcBef>
              <a:spcAft>
                <a:spcPts val="0"/>
              </a:spcAft>
              <a:buClr>
                <a:schemeClr val="lt1"/>
              </a:buClr>
              <a:buSzPct val="25000"/>
              <a:buFont typeface="Arial"/>
              <a:buNone/>
            </a:pPr>
            <a:r>
              <a:rPr lang="es-AR" sz="4800" b="1">
                <a:solidFill>
                  <a:schemeClr val="lt1"/>
                </a:solidFill>
                <a:latin typeface="Ubuntu"/>
                <a:ea typeface="Ubuntu"/>
                <a:cs typeface="Ubuntu"/>
                <a:sym typeface="Ubuntu"/>
              </a:rPr>
              <a:t>Campos de aplicación</a:t>
            </a:r>
          </a:p>
        </p:txBody>
      </p:sp>
      <p:pic>
        <p:nvPicPr>
          <p:cNvPr id="518" name="Shape 5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pic>
        <p:nvPicPr>
          <p:cNvPr id="962" name="Shape 96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963" name="Shape 963"/>
          <p:cNvSpPr txBox="1"/>
          <p:nvPr/>
        </p:nvSpPr>
        <p:spPr>
          <a:xfrm>
            <a:off x="1957225" y="137200"/>
            <a:ext cx="8009699" cy="1280699"/>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400" b="1" i="0" u="none" strike="noStrike" cap="none">
                <a:solidFill>
                  <a:schemeClr val="lt1"/>
                </a:solidFill>
                <a:latin typeface="Ubuntu"/>
                <a:ea typeface="Ubuntu"/>
                <a:cs typeface="Ubuntu"/>
                <a:sym typeface="Ubuntu"/>
              </a:rPr>
              <a:t>Demostración</a:t>
            </a:r>
            <a:br>
              <a:rPr lang="es-AR" sz="3400" b="1" i="0" u="none" strike="noStrike" cap="none">
                <a:solidFill>
                  <a:schemeClr val="lt1"/>
                </a:solidFill>
                <a:latin typeface="Ubuntu"/>
                <a:ea typeface="Ubuntu"/>
                <a:cs typeface="Ubuntu"/>
                <a:sym typeface="Ubuntu"/>
              </a:rPr>
            </a:br>
            <a:r>
              <a:rPr lang="es-AR" sz="3000" b="1" i="1" u="none" strike="noStrike" cap="none">
                <a:solidFill>
                  <a:schemeClr val="lt1"/>
                </a:solidFill>
                <a:latin typeface="Ubuntu"/>
                <a:ea typeface="Ubuntu"/>
                <a:cs typeface="Ubuntu"/>
                <a:sym typeface="Ubuntu"/>
              </a:rPr>
              <a:t>Sistema Catálogo Virtual Aumentado</a:t>
            </a:r>
          </a:p>
        </p:txBody>
      </p:sp>
      <p:sp>
        <p:nvSpPr>
          <p:cNvPr id="964" name="Shape 964"/>
          <p:cNvSpPr txBox="1"/>
          <p:nvPr/>
        </p:nvSpPr>
        <p:spPr>
          <a:xfrm>
            <a:off x="471650" y="1244724"/>
            <a:ext cx="4348498" cy="563700"/>
          </a:xfrm>
          <a:prstGeom prst="rect">
            <a:avLst/>
          </a:prstGeom>
          <a:noFill/>
          <a:ln>
            <a:noFill/>
          </a:ln>
        </p:spPr>
        <p:txBody>
          <a:bodyPr lIns="91425" tIns="91425" rIns="91425" bIns="91425" anchor="t" anchorCtr="0">
            <a:noAutofit/>
          </a:bodyPr>
          <a:lstStyle/>
          <a:p>
            <a:pPr marL="457200" marR="0" lvl="0" indent="-406400" algn="l" rtl="0">
              <a:lnSpc>
                <a:spcPct val="100000"/>
              </a:lnSpc>
              <a:spcBef>
                <a:spcPts val="0"/>
              </a:spcBef>
              <a:spcAft>
                <a:spcPts val="0"/>
              </a:spcAft>
              <a:buClr>
                <a:srgbClr val="FFFFFF"/>
              </a:buClr>
              <a:buSzPct val="100000"/>
              <a:buFont typeface="Ubuntu"/>
              <a:buAutoNum type="arabicPeriod"/>
            </a:pPr>
            <a:r>
              <a:rPr lang="es-AR" sz="2800" b="0" i="0" u="none" strike="noStrike" cap="none">
                <a:solidFill>
                  <a:srgbClr val="FFFFFF"/>
                </a:solidFill>
                <a:latin typeface="Ubuntu"/>
                <a:ea typeface="Ubuntu"/>
                <a:cs typeface="Ubuntu"/>
                <a:sym typeface="Ubuntu"/>
              </a:rPr>
              <a:t>Creación del catálogo</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Ubuntu"/>
              <a:ea typeface="Ubuntu"/>
              <a:cs typeface="Ubuntu"/>
              <a:sym typeface="Ubuntu"/>
            </a:endParaRPr>
          </a:p>
        </p:txBody>
      </p:sp>
      <p:sp>
        <p:nvSpPr>
          <p:cNvPr id="965" name="Shape 965"/>
          <p:cNvSpPr txBox="1"/>
          <p:nvPr/>
        </p:nvSpPr>
        <p:spPr>
          <a:xfrm>
            <a:off x="471650" y="1864225"/>
            <a:ext cx="5001000" cy="1354499"/>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Ingresamos nombre de catálogo</a:t>
            </a: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Seleccionamos tipo de catálogo</a:t>
            </a: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Seleccionamos una imagen de portada</a:t>
            </a: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Guardamos cambios</a:t>
            </a:r>
          </a:p>
        </p:txBody>
      </p:sp>
      <p:pic>
        <p:nvPicPr>
          <p:cNvPr id="966" name="Shape 966"/>
          <p:cNvPicPr preferRelativeResize="0"/>
          <p:nvPr/>
        </p:nvPicPr>
        <p:blipFill rotWithShape="1">
          <a:blip r:embed="rId4" cstate="email">
            <a:alphaModFix/>
            <a:extLst>
              <a:ext uri="{28A0092B-C50C-407E-A947-70E740481C1C}">
                <a14:useLocalDpi xmlns:a14="http://schemas.microsoft.com/office/drawing/2010/main"/>
              </a:ext>
            </a:extLst>
          </a:blip>
          <a:srcRect r="35983" b="33297"/>
          <a:stretch/>
        </p:blipFill>
        <p:spPr>
          <a:xfrm>
            <a:off x="5574198" y="1417900"/>
            <a:ext cx="5430499" cy="4574424"/>
          </a:xfrm>
          <a:prstGeom prst="rect">
            <a:avLst/>
          </a:prstGeom>
          <a:noFill/>
          <a:ln>
            <a:noFill/>
          </a:ln>
        </p:spPr>
      </p:pic>
      <p:sp>
        <p:nvSpPr>
          <p:cNvPr id="967" name="Shape 967"/>
          <p:cNvSpPr/>
          <p:nvPr/>
        </p:nvSpPr>
        <p:spPr>
          <a:xfrm rot="10800000">
            <a:off x="10926148" y="1500049"/>
            <a:ext cx="704699" cy="272100"/>
          </a:xfrm>
          <a:prstGeom prst="rightArrow">
            <a:avLst>
              <a:gd name="adj1" fmla="val 50000"/>
              <a:gd name="adj2" fmla="val 50000"/>
            </a:avLst>
          </a:prstGeom>
          <a:solidFill>
            <a:srgbClr val="93C47D"/>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68" name="Shape 968"/>
          <p:cNvSpPr/>
          <p:nvPr/>
        </p:nvSpPr>
        <p:spPr>
          <a:xfrm rot="10800000">
            <a:off x="10926148" y="1975999"/>
            <a:ext cx="704699" cy="272100"/>
          </a:xfrm>
          <a:prstGeom prst="rightArrow">
            <a:avLst>
              <a:gd name="adj1" fmla="val 50000"/>
              <a:gd name="adj2" fmla="val 50000"/>
            </a:avLst>
          </a:prstGeom>
          <a:solidFill>
            <a:srgbClr val="93C47D"/>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69" name="Shape 969"/>
          <p:cNvSpPr/>
          <p:nvPr/>
        </p:nvSpPr>
        <p:spPr>
          <a:xfrm rot="10800000" flipH="1">
            <a:off x="5165223" y="5575923"/>
            <a:ext cx="704699" cy="272100"/>
          </a:xfrm>
          <a:prstGeom prst="rightArrow">
            <a:avLst>
              <a:gd name="adj1" fmla="val 50000"/>
              <a:gd name="adj2" fmla="val 50000"/>
            </a:avLst>
          </a:prstGeom>
          <a:solidFill>
            <a:srgbClr val="93C47D"/>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970" name="Shape 970"/>
          <p:cNvPicPr preferRelativeResize="0"/>
          <p:nvPr/>
        </p:nvPicPr>
        <p:blipFill rotWithShape="1">
          <a:blip r:embed="rId5" cstate="email">
            <a:alphaModFix/>
            <a:extLst>
              <a:ext uri="{28A0092B-C50C-407E-A947-70E740481C1C}">
                <a14:useLocalDpi xmlns:a14="http://schemas.microsoft.com/office/drawing/2010/main"/>
              </a:ext>
            </a:extLst>
          </a:blip>
          <a:srcRect t="3827"/>
          <a:stretch/>
        </p:blipFill>
        <p:spPr>
          <a:xfrm>
            <a:off x="1340975" y="3517150"/>
            <a:ext cx="2609849" cy="2986348"/>
          </a:xfrm>
          <a:prstGeom prst="rect">
            <a:avLst/>
          </a:prstGeom>
          <a:noFill/>
          <a:ln>
            <a:noFill/>
          </a:ln>
        </p:spPr>
      </p:pic>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pic>
        <p:nvPicPr>
          <p:cNvPr id="975" name="Shape 9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976" name="Shape 976"/>
          <p:cNvSpPr txBox="1"/>
          <p:nvPr/>
        </p:nvSpPr>
        <p:spPr>
          <a:xfrm>
            <a:off x="1957225" y="137200"/>
            <a:ext cx="8009699" cy="1280699"/>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400" b="1" i="0" u="none" strike="noStrike" cap="none">
                <a:solidFill>
                  <a:schemeClr val="lt1"/>
                </a:solidFill>
                <a:latin typeface="Ubuntu"/>
                <a:ea typeface="Ubuntu"/>
                <a:cs typeface="Ubuntu"/>
                <a:sym typeface="Ubuntu"/>
              </a:rPr>
              <a:t>Demostración</a:t>
            </a:r>
            <a:br>
              <a:rPr lang="es-AR" sz="3400" b="1" i="0" u="none" strike="noStrike" cap="none">
                <a:solidFill>
                  <a:schemeClr val="lt1"/>
                </a:solidFill>
                <a:latin typeface="Ubuntu"/>
                <a:ea typeface="Ubuntu"/>
                <a:cs typeface="Ubuntu"/>
                <a:sym typeface="Ubuntu"/>
              </a:rPr>
            </a:br>
            <a:r>
              <a:rPr lang="es-AR" sz="3000" b="1" i="1" u="none" strike="noStrike" cap="none">
                <a:solidFill>
                  <a:schemeClr val="lt1"/>
                </a:solidFill>
                <a:latin typeface="Ubuntu"/>
                <a:ea typeface="Ubuntu"/>
                <a:cs typeface="Ubuntu"/>
                <a:sym typeface="Ubuntu"/>
              </a:rPr>
              <a:t>Sistema Catálogo Virtual Aumentado</a:t>
            </a:r>
          </a:p>
        </p:txBody>
      </p:sp>
      <p:sp>
        <p:nvSpPr>
          <p:cNvPr id="977" name="Shape 977"/>
          <p:cNvSpPr txBox="1"/>
          <p:nvPr/>
        </p:nvSpPr>
        <p:spPr>
          <a:xfrm>
            <a:off x="471650" y="1265500"/>
            <a:ext cx="6178499" cy="568500"/>
          </a:xfrm>
          <a:prstGeom prst="rect">
            <a:avLst/>
          </a:prstGeom>
          <a:noFill/>
          <a:ln>
            <a:noFill/>
          </a:ln>
        </p:spPr>
        <p:txBody>
          <a:bodyPr lIns="91425" tIns="91425" rIns="91425" bIns="91425" anchor="t" anchorCtr="0">
            <a:noAutofit/>
          </a:bodyPr>
          <a:lstStyle/>
          <a:p>
            <a:pPr marL="457200" marR="0" lvl="0" indent="-406400" algn="l" rtl="0">
              <a:lnSpc>
                <a:spcPct val="100000"/>
              </a:lnSpc>
              <a:spcBef>
                <a:spcPts val="0"/>
              </a:spcBef>
              <a:spcAft>
                <a:spcPts val="0"/>
              </a:spcAft>
              <a:buClr>
                <a:srgbClr val="FFFFFF"/>
              </a:buClr>
              <a:buSzPct val="100000"/>
              <a:buFont typeface="Ubuntu"/>
              <a:buAutoNum type="arabicPeriod" startAt="2"/>
            </a:pPr>
            <a:r>
              <a:rPr lang="es-AR" sz="2800" b="0" i="0" u="none" strike="noStrike" cap="none">
                <a:solidFill>
                  <a:srgbClr val="FFFFFF"/>
                </a:solidFill>
                <a:latin typeface="Ubuntu"/>
                <a:ea typeface="Ubuntu"/>
                <a:cs typeface="Ubuntu"/>
                <a:sym typeface="Ubuntu"/>
              </a:rPr>
              <a:t>Creación de marcadores</a:t>
            </a:r>
          </a:p>
        </p:txBody>
      </p:sp>
      <p:sp>
        <p:nvSpPr>
          <p:cNvPr id="978" name="Shape 978"/>
          <p:cNvSpPr txBox="1"/>
          <p:nvPr/>
        </p:nvSpPr>
        <p:spPr>
          <a:xfrm>
            <a:off x="471650" y="1864225"/>
            <a:ext cx="3446400" cy="1065598"/>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Agregamos un marcador</a:t>
            </a: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Seleccionamos una imagen</a:t>
            </a: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Guardamos Cambios</a:t>
            </a:r>
          </a:p>
        </p:txBody>
      </p:sp>
      <p:pic>
        <p:nvPicPr>
          <p:cNvPr id="979" name="Shape 97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059625" y="1834000"/>
            <a:ext cx="7930099" cy="3872574"/>
          </a:xfrm>
          <a:prstGeom prst="rect">
            <a:avLst/>
          </a:prstGeom>
          <a:noFill/>
          <a:ln>
            <a:noFill/>
          </a:ln>
        </p:spPr>
      </p:pic>
      <p:sp>
        <p:nvSpPr>
          <p:cNvPr id="980" name="Shape 980"/>
          <p:cNvSpPr/>
          <p:nvPr/>
        </p:nvSpPr>
        <p:spPr>
          <a:xfrm rot="10800000" flipH="1">
            <a:off x="7400799" y="2881474"/>
            <a:ext cx="704699" cy="272100"/>
          </a:xfrm>
          <a:prstGeom prst="rightArrow">
            <a:avLst>
              <a:gd name="adj1" fmla="val 50000"/>
              <a:gd name="adj2" fmla="val 50000"/>
            </a:avLst>
          </a:prstGeom>
          <a:solidFill>
            <a:srgbClr val="93C47D"/>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81" name="Shape 981"/>
          <p:cNvSpPr/>
          <p:nvPr/>
        </p:nvSpPr>
        <p:spPr>
          <a:xfrm rot="10800000" flipH="1">
            <a:off x="7329649" y="3153573"/>
            <a:ext cx="704699" cy="272100"/>
          </a:xfrm>
          <a:prstGeom prst="rightArrow">
            <a:avLst>
              <a:gd name="adj1" fmla="val 50000"/>
              <a:gd name="adj2" fmla="val 50000"/>
            </a:avLst>
          </a:prstGeom>
          <a:solidFill>
            <a:srgbClr val="93C47D"/>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Shape 98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987" name="Shape 987"/>
          <p:cNvSpPr txBox="1"/>
          <p:nvPr/>
        </p:nvSpPr>
        <p:spPr>
          <a:xfrm>
            <a:off x="1957225" y="137200"/>
            <a:ext cx="8009699" cy="1280699"/>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400" b="1" i="0" u="none" strike="noStrike" cap="none">
                <a:solidFill>
                  <a:schemeClr val="lt1"/>
                </a:solidFill>
                <a:latin typeface="Ubuntu"/>
                <a:ea typeface="Ubuntu"/>
                <a:cs typeface="Ubuntu"/>
                <a:sym typeface="Ubuntu"/>
              </a:rPr>
              <a:t>Demostración</a:t>
            </a:r>
            <a:br>
              <a:rPr lang="es-AR" sz="3400" b="1" i="0" u="none" strike="noStrike" cap="none">
                <a:solidFill>
                  <a:schemeClr val="lt1"/>
                </a:solidFill>
                <a:latin typeface="Ubuntu"/>
                <a:ea typeface="Ubuntu"/>
                <a:cs typeface="Ubuntu"/>
                <a:sym typeface="Ubuntu"/>
              </a:rPr>
            </a:br>
            <a:r>
              <a:rPr lang="es-AR" sz="3000" b="1" i="1" u="none" strike="noStrike" cap="none">
                <a:solidFill>
                  <a:schemeClr val="lt1"/>
                </a:solidFill>
                <a:latin typeface="Ubuntu"/>
                <a:ea typeface="Ubuntu"/>
                <a:cs typeface="Ubuntu"/>
                <a:sym typeface="Ubuntu"/>
              </a:rPr>
              <a:t>Sistema Catálogo Virtual Aumentado</a:t>
            </a:r>
          </a:p>
        </p:txBody>
      </p:sp>
      <p:sp>
        <p:nvSpPr>
          <p:cNvPr id="988" name="Shape 988"/>
          <p:cNvSpPr txBox="1"/>
          <p:nvPr/>
        </p:nvSpPr>
        <p:spPr>
          <a:xfrm>
            <a:off x="471650" y="1244725"/>
            <a:ext cx="4505399" cy="503999"/>
          </a:xfrm>
          <a:prstGeom prst="rect">
            <a:avLst/>
          </a:prstGeom>
          <a:noFill/>
          <a:ln>
            <a:noFill/>
          </a:ln>
        </p:spPr>
        <p:txBody>
          <a:bodyPr lIns="91425" tIns="91425" rIns="91425" bIns="91425" anchor="t" anchorCtr="0">
            <a:noAutofit/>
          </a:bodyPr>
          <a:lstStyle/>
          <a:p>
            <a:pPr marL="457200" marR="0" lvl="0" indent="-406400" algn="l" rtl="0">
              <a:lnSpc>
                <a:spcPct val="100000"/>
              </a:lnSpc>
              <a:spcBef>
                <a:spcPts val="0"/>
              </a:spcBef>
              <a:spcAft>
                <a:spcPts val="0"/>
              </a:spcAft>
              <a:buClr>
                <a:srgbClr val="FFFFFF"/>
              </a:buClr>
              <a:buSzPct val="100000"/>
              <a:buFont typeface="Ubuntu"/>
              <a:buAutoNum type="arabicPeriod" startAt="3"/>
            </a:pPr>
            <a:r>
              <a:rPr lang="es-AR" sz="2800" b="0" i="0" u="none" strike="noStrike" cap="none">
                <a:solidFill>
                  <a:srgbClr val="FFFFFF"/>
                </a:solidFill>
                <a:latin typeface="Ubuntu"/>
                <a:ea typeface="Ubuntu"/>
                <a:cs typeface="Ubuntu"/>
                <a:sym typeface="Ubuntu"/>
              </a:rPr>
              <a:t>Creación de contenidos</a:t>
            </a:r>
          </a:p>
        </p:txBody>
      </p:sp>
      <p:grpSp>
        <p:nvGrpSpPr>
          <p:cNvPr id="989" name="Shape 989"/>
          <p:cNvGrpSpPr/>
          <p:nvPr/>
        </p:nvGrpSpPr>
        <p:grpSpPr>
          <a:xfrm>
            <a:off x="666074" y="1874075"/>
            <a:ext cx="2893561" cy="4173225"/>
            <a:chOff x="818474" y="1874075"/>
            <a:chExt cx="2893561" cy="4173225"/>
          </a:xfrm>
        </p:grpSpPr>
        <p:pic>
          <p:nvPicPr>
            <p:cNvPr id="990" name="Shape 990"/>
            <p:cNvPicPr preferRelativeResize="0"/>
            <p:nvPr/>
          </p:nvPicPr>
          <p:blipFill rotWithShape="1">
            <a:blip r:embed="rId4" cstate="email">
              <a:alphaModFix/>
              <a:extLst>
                <a:ext uri="{28A0092B-C50C-407E-A947-70E740481C1C}">
                  <a14:useLocalDpi xmlns:a14="http://schemas.microsoft.com/office/drawing/2010/main"/>
                </a:ext>
              </a:extLst>
            </a:blip>
            <a:srcRect l="11612" r="12589" b="8724"/>
            <a:stretch/>
          </p:blipFill>
          <p:spPr>
            <a:xfrm>
              <a:off x="1127062" y="1874075"/>
              <a:ext cx="2584973" cy="4173225"/>
            </a:xfrm>
            <a:prstGeom prst="rect">
              <a:avLst/>
            </a:prstGeom>
            <a:noFill/>
            <a:ln>
              <a:noFill/>
            </a:ln>
          </p:spPr>
        </p:pic>
        <p:sp>
          <p:nvSpPr>
            <p:cNvPr id="991" name="Shape 991"/>
            <p:cNvSpPr/>
            <p:nvPr/>
          </p:nvSpPr>
          <p:spPr>
            <a:xfrm rot="10800000" flipH="1">
              <a:off x="818474" y="5654273"/>
              <a:ext cx="704699" cy="272100"/>
            </a:xfrm>
            <a:prstGeom prst="rightArrow">
              <a:avLst>
                <a:gd name="adj1" fmla="val 50000"/>
                <a:gd name="adj2" fmla="val 50000"/>
              </a:avLst>
            </a:prstGeom>
            <a:solidFill>
              <a:srgbClr val="93C47D"/>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992" name="Shape 992"/>
          <p:cNvPicPr preferRelativeResize="0"/>
          <p:nvPr/>
        </p:nvPicPr>
        <p:blipFill rotWithShape="1">
          <a:blip r:embed="rId5">
            <a:alphaModFix/>
          </a:blip>
          <a:srcRect/>
          <a:stretch/>
        </p:blipFill>
        <p:spPr>
          <a:xfrm>
            <a:off x="4977050" y="1968075"/>
            <a:ext cx="5734050" cy="485775"/>
          </a:xfrm>
          <a:prstGeom prst="rect">
            <a:avLst/>
          </a:prstGeom>
          <a:noFill/>
          <a:ln>
            <a:noFill/>
          </a:ln>
        </p:spPr>
      </p:pic>
      <p:sp>
        <p:nvSpPr>
          <p:cNvPr id="993" name="Shape 993"/>
          <p:cNvSpPr txBox="1"/>
          <p:nvPr/>
        </p:nvSpPr>
        <p:spPr>
          <a:xfrm>
            <a:off x="4977050" y="2597000"/>
            <a:ext cx="6349800" cy="1280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1800" b="0" i="0" u="none" strike="noStrike" cap="none">
                <a:solidFill>
                  <a:srgbClr val="FFFFFF"/>
                </a:solidFill>
                <a:latin typeface="Ubuntu"/>
                <a:ea typeface="Ubuntu"/>
                <a:cs typeface="Ubuntu"/>
                <a:sym typeface="Ubuntu"/>
              </a:rPr>
              <a:t>Tipos de contenido actualmente soportados:</a:t>
            </a: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Texto</a:t>
            </a: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Imagen</a:t>
            </a:r>
          </a:p>
          <a:p>
            <a:pPr marL="457200" marR="0" lvl="0" indent="-342900" algn="l" rtl="0">
              <a:lnSpc>
                <a:spcPct val="100000"/>
              </a:lnSpc>
              <a:spcBef>
                <a:spcPts val="0"/>
              </a:spcBef>
              <a:spcAft>
                <a:spcPts val="0"/>
              </a:spcAft>
              <a:buClr>
                <a:srgbClr val="FFFFFF"/>
              </a:buClr>
              <a:buSzPct val="100000"/>
              <a:buFont typeface="Ubuntu"/>
              <a:buChar char="●"/>
            </a:pPr>
            <a:r>
              <a:rPr lang="es-AR" sz="1800" b="0" i="0" u="none" strike="noStrike" cap="none">
                <a:solidFill>
                  <a:srgbClr val="FFFFFF"/>
                </a:solidFill>
                <a:latin typeface="Ubuntu"/>
                <a:ea typeface="Ubuntu"/>
                <a:cs typeface="Ubuntu"/>
                <a:sym typeface="Ubuntu"/>
              </a:rPr>
              <a:t>Audio</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Ubuntu"/>
              <a:ea typeface="Ubuntu"/>
              <a:cs typeface="Ubuntu"/>
              <a:sym typeface="Ubuntu"/>
            </a:endParaRPr>
          </a:p>
        </p:txBody>
      </p:sp>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pic>
        <p:nvPicPr>
          <p:cNvPr id="998" name="Shape 9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999" name="Shape 999"/>
          <p:cNvSpPr txBox="1"/>
          <p:nvPr/>
        </p:nvSpPr>
        <p:spPr>
          <a:xfrm>
            <a:off x="1957225" y="137200"/>
            <a:ext cx="8009699" cy="1280699"/>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400" b="1" i="0" u="none" strike="noStrike" cap="none">
                <a:solidFill>
                  <a:schemeClr val="lt1"/>
                </a:solidFill>
                <a:latin typeface="Ubuntu"/>
                <a:ea typeface="Ubuntu"/>
                <a:cs typeface="Ubuntu"/>
                <a:sym typeface="Ubuntu"/>
              </a:rPr>
              <a:t>Demostración</a:t>
            </a:r>
            <a:br>
              <a:rPr lang="es-AR" sz="3400" b="1" i="0" u="none" strike="noStrike" cap="none">
                <a:solidFill>
                  <a:schemeClr val="lt1"/>
                </a:solidFill>
                <a:latin typeface="Ubuntu"/>
                <a:ea typeface="Ubuntu"/>
                <a:cs typeface="Ubuntu"/>
                <a:sym typeface="Ubuntu"/>
              </a:rPr>
            </a:br>
            <a:r>
              <a:rPr lang="es-AR" sz="3000" b="1" i="1" u="none" strike="noStrike" cap="none">
                <a:solidFill>
                  <a:schemeClr val="lt1"/>
                </a:solidFill>
                <a:latin typeface="Ubuntu"/>
                <a:ea typeface="Ubuntu"/>
                <a:cs typeface="Ubuntu"/>
                <a:sym typeface="Ubuntu"/>
              </a:rPr>
              <a:t>Sistema Catálogo Virtual Aumentado</a:t>
            </a:r>
          </a:p>
        </p:txBody>
      </p:sp>
      <p:sp>
        <p:nvSpPr>
          <p:cNvPr id="1000" name="Shape 1000"/>
          <p:cNvSpPr txBox="1"/>
          <p:nvPr/>
        </p:nvSpPr>
        <p:spPr>
          <a:xfrm>
            <a:off x="471650" y="1244725"/>
            <a:ext cx="4505399" cy="503999"/>
          </a:xfrm>
          <a:prstGeom prst="rect">
            <a:avLst/>
          </a:prstGeom>
          <a:noFill/>
          <a:ln>
            <a:noFill/>
          </a:ln>
        </p:spPr>
        <p:txBody>
          <a:bodyPr lIns="91425" tIns="91425" rIns="91425" bIns="91425" anchor="t" anchorCtr="0">
            <a:noAutofit/>
          </a:bodyPr>
          <a:lstStyle/>
          <a:p>
            <a:pPr marL="457200" marR="0" lvl="0" indent="-406400" algn="l" rtl="0">
              <a:lnSpc>
                <a:spcPct val="100000"/>
              </a:lnSpc>
              <a:spcBef>
                <a:spcPts val="0"/>
              </a:spcBef>
              <a:spcAft>
                <a:spcPts val="0"/>
              </a:spcAft>
              <a:buClr>
                <a:srgbClr val="FFFFFF"/>
              </a:buClr>
              <a:buSzPct val="100000"/>
              <a:buFont typeface="Ubuntu"/>
              <a:buAutoNum type="arabicPeriod" startAt="3"/>
            </a:pPr>
            <a:r>
              <a:rPr lang="es-AR" sz="2800" b="0" i="0" u="none" strike="noStrike" cap="none">
                <a:solidFill>
                  <a:srgbClr val="FFFFFF"/>
                </a:solidFill>
                <a:latin typeface="Ubuntu"/>
                <a:ea typeface="Ubuntu"/>
                <a:cs typeface="Ubuntu"/>
                <a:sym typeface="Ubuntu"/>
              </a:rPr>
              <a:t>Creación de contenidos</a:t>
            </a:r>
          </a:p>
        </p:txBody>
      </p:sp>
      <p:pic>
        <p:nvPicPr>
          <p:cNvPr id="1001" name="Shape 1001"/>
          <p:cNvPicPr preferRelativeResize="0"/>
          <p:nvPr/>
        </p:nvPicPr>
        <p:blipFill rotWithShape="1">
          <a:blip r:embed="rId4">
            <a:alphaModFix/>
          </a:blip>
          <a:srcRect/>
          <a:stretch/>
        </p:blipFill>
        <p:spPr>
          <a:xfrm>
            <a:off x="669250" y="2197436"/>
            <a:ext cx="2095499" cy="3095625"/>
          </a:xfrm>
          <a:prstGeom prst="rect">
            <a:avLst/>
          </a:prstGeom>
          <a:noFill/>
          <a:ln>
            <a:noFill/>
          </a:ln>
        </p:spPr>
      </p:pic>
      <p:pic>
        <p:nvPicPr>
          <p:cNvPr id="1002" name="Shape 100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106361" y="2405725"/>
            <a:ext cx="2679074" cy="2679074"/>
          </a:xfrm>
          <a:prstGeom prst="rect">
            <a:avLst/>
          </a:prstGeom>
          <a:noFill/>
          <a:ln>
            <a:noFill/>
          </a:ln>
        </p:spPr>
      </p:pic>
      <p:pic>
        <p:nvPicPr>
          <p:cNvPr id="1003" name="Shape 1003"/>
          <p:cNvPicPr preferRelativeResize="0"/>
          <p:nvPr/>
        </p:nvPicPr>
        <p:blipFill rotWithShape="1">
          <a:blip r:embed="rId6" cstate="email">
            <a:alphaModFix/>
            <a:extLst>
              <a:ext uri="{28A0092B-C50C-407E-A947-70E740481C1C}">
                <a14:useLocalDpi xmlns:a14="http://schemas.microsoft.com/office/drawing/2010/main"/>
              </a:ext>
            </a:extLst>
          </a:blip>
          <a:srcRect l="5402" t="4171" r="11994" b="4553"/>
          <a:stretch/>
        </p:blipFill>
        <p:spPr>
          <a:xfrm>
            <a:off x="8317450" y="2228150"/>
            <a:ext cx="2431299" cy="3034224"/>
          </a:xfrm>
          <a:prstGeom prst="rect">
            <a:avLst/>
          </a:prstGeom>
          <a:noFill/>
          <a:ln>
            <a:noFill/>
          </a:ln>
        </p:spPr>
      </p:pic>
      <p:sp>
        <p:nvSpPr>
          <p:cNvPr id="1004" name="Shape 1004"/>
          <p:cNvSpPr/>
          <p:nvPr/>
        </p:nvSpPr>
        <p:spPr>
          <a:xfrm>
            <a:off x="6127051" y="3366801"/>
            <a:ext cx="1895700" cy="9476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5" name="Shape 1005"/>
          <p:cNvSpPr txBox="1"/>
          <p:nvPr/>
        </p:nvSpPr>
        <p:spPr>
          <a:xfrm>
            <a:off x="407750" y="5297675"/>
            <a:ext cx="2679000" cy="9476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Ubuntu"/>
              <a:buNone/>
            </a:pPr>
            <a:r>
              <a:rPr lang="es-AR" sz="1800" b="0" i="0" u="none" strike="noStrike" cap="none">
                <a:solidFill>
                  <a:srgbClr val="FFFFFF"/>
                </a:solidFill>
                <a:latin typeface="Ubuntu"/>
                <a:ea typeface="Ubuntu"/>
                <a:cs typeface="Ubuntu"/>
                <a:sym typeface="Ubuntu"/>
              </a:rPr>
              <a:t>Marcos Carnevale</a:t>
            </a:r>
          </a:p>
          <a:p>
            <a:pPr marL="0" marR="0" lvl="0" indent="0" algn="ctr" rtl="0">
              <a:lnSpc>
                <a:spcPct val="100000"/>
              </a:lnSpc>
              <a:spcBef>
                <a:spcPts val="0"/>
              </a:spcBef>
              <a:spcAft>
                <a:spcPts val="0"/>
              </a:spcAft>
              <a:buClr>
                <a:srgbClr val="FFFFFF"/>
              </a:buClr>
              <a:buSzPct val="25000"/>
              <a:buFont typeface="Ubuntu"/>
              <a:buNone/>
            </a:pPr>
            <a:r>
              <a:rPr lang="es-AR" sz="1800" b="0" i="0" u="none" strike="noStrike" cap="none">
                <a:solidFill>
                  <a:srgbClr val="FFFFFF"/>
                </a:solidFill>
                <a:latin typeface="Ubuntu"/>
                <a:ea typeface="Ubuntu"/>
                <a:cs typeface="Ubuntu"/>
                <a:sym typeface="Ubuntu"/>
              </a:rPr>
              <a:t> (director de la película)</a:t>
            </a:r>
          </a:p>
        </p:txBody>
      </p:sp>
      <p:sp>
        <p:nvSpPr>
          <p:cNvPr id="1006" name="Shape 1006"/>
          <p:cNvSpPr txBox="1"/>
          <p:nvPr/>
        </p:nvSpPr>
        <p:spPr>
          <a:xfrm>
            <a:off x="8259600" y="5297675"/>
            <a:ext cx="2679000" cy="409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Ubuntu"/>
              <a:buNone/>
            </a:pPr>
            <a:r>
              <a:rPr lang="es-AR" sz="1800" b="0" i="0" u="none" strike="noStrike" cap="none">
                <a:solidFill>
                  <a:srgbClr val="FFFFFF"/>
                </a:solidFill>
                <a:latin typeface="Ubuntu"/>
                <a:ea typeface="Ubuntu"/>
                <a:cs typeface="Ubuntu"/>
                <a:sym typeface="Ubuntu"/>
              </a:rPr>
              <a:t>Contenido a incorporar</a:t>
            </a:r>
          </a:p>
        </p:txBody>
      </p:sp>
    </p:spTree>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Shape 10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1012" name="Shape 1012"/>
          <p:cNvSpPr txBox="1"/>
          <p:nvPr/>
        </p:nvSpPr>
        <p:spPr>
          <a:xfrm>
            <a:off x="1957225" y="137200"/>
            <a:ext cx="8009699" cy="1280699"/>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400" b="1" i="0" u="none" strike="noStrike" cap="none">
                <a:solidFill>
                  <a:schemeClr val="lt1"/>
                </a:solidFill>
                <a:latin typeface="Ubuntu"/>
                <a:ea typeface="Ubuntu"/>
                <a:cs typeface="Ubuntu"/>
                <a:sym typeface="Ubuntu"/>
              </a:rPr>
              <a:t>Demostración</a:t>
            </a:r>
            <a:br>
              <a:rPr lang="es-AR" sz="3400" b="1" i="0" u="none" strike="noStrike" cap="none">
                <a:solidFill>
                  <a:schemeClr val="lt1"/>
                </a:solidFill>
                <a:latin typeface="Ubuntu"/>
                <a:ea typeface="Ubuntu"/>
                <a:cs typeface="Ubuntu"/>
                <a:sym typeface="Ubuntu"/>
              </a:rPr>
            </a:br>
            <a:r>
              <a:rPr lang="es-AR" sz="3000" b="1" i="1" u="none" strike="noStrike" cap="none">
                <a:solidFill>
                  <a:schemeClr val="lt1"/>
                </a:solidFill>
                <a:latin typeface="Ubuntu"/>
                <a:ea typeface="Ubuntu"/>
                <a:cs typeface="Ubuntu"/>
                <a:sym typeface="Ubuntu"/>
              </a:rPr>
              <a:t>Sistema Catálogo Virtual Aumentado</a:t>
            </a:r>
          </a:p>
        </p:txBody>
      </p:sp>
      <p:sp>
        <p:nvSpPr>
          <p:cNvPr id="1013" name="Shape 1013"/>
          <p:cNvSpPr txBox="1"/>
          <p:nvPr/>
        </p:nvSpPr>
        <p:spPr>
          <a:xfrm>
            <a:off x="471650" y="1244725"/>
            <a:ext cx="6623399" cy="551099"/>
          </a:xfrm>
          <a:prstGeom prst="rect">
            <a:avLst/>
          </a:prstGeom>
          <a:noFill/>
          <a:ln>
            <a:noFill/>
          </a:ln>
        </p:spPr>
        <p:txBody>
          <a:bodyPr lIns="91425" tIns="91425" rIns="91425" bIns="91425" anchor="t" anchorCtr="0">
            <a:noAutofit/>
          </a:bodyPr>
          <a:lstStyle/>
          <a:p>
            <a:pPr marL="457200" marR="0" lvl="0" indent="-406400" algn="l" rtl="0">
              <a:lnSpc>
                <a:spcPct val="100000"/>
              </a:lnSpc>
              <a:spcBef>
                <a:spcPts val="0"/>
              </a:spcBef>
              <a:spcAft>
                <a:spcPts val="0"/>
              </a:spcAft>
              <a:buClr>
                <a:srgbClr val="FFFFFF"/>
              </a:buClr>
              <a:buSzPct val="100000"/>
              <a:buFont typeface="Ubuntu"/>
              <a:buAutoNum type="arabicPeriod" startAt="4"/>
            </a:pPr>
            <a:r>
              <a:rPr lang="es-AR" sz="2800" b="0" i="0" u="none" strike="noStrike" cap="none">
                <a:solidFill>
                  <a:srgbClr val="FFFFFF"/>
                </a:solidFill>
                <a:latin typeface="Ubuntu"/>
                <a:ea typeface="Ubuntu"/>
                <a:cs typeface="Ubuntu"/>
                <a:sym typeface="Ubuntu"/>
              </a:rPr>
              <a:t>Relación de marcadores y contenidos</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Ubuntu"/>
              <a:ea typeface="Ubuntu"/>
              <a:cs typeface="Ubuntu"/>
              <a:sym typeface="Ubuntu"/>
            </a:endParaRPr>
          </a:p>
        </p:txBody>
      </p:sp>
      <p:pic>
        <p:nvPicPr>
          <p:cNvPr id="1014" name="Shape 101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18200" y="1923723"/>
            <a:ext cx="6124574" cy="3547223"/>
          </a:xfrm>
          <a:prstGeom prst="rect">
            <a:avLst/>
          </a:prstGeom>
          <a:noFill/>
          <a:ln>
            <a:noFill/>
          </a:ln>
        </p:spPr>
      </p:pic>
      <p:sp>
        <p:nvSpPr>
          <p:cNvPr id="1015" name="Shape 1015"/>
          <p:cNvSpPr/>
          <p:nvPr/>
        </p:nvSpPr>
        <p:spPr>
          <a:xfrm rot="10800000" flipH="1">
            <a:off x="190398" y="2259874"/>
            <a:ext cx="704699" cy="272100"/>
          </a:xfrm>
          <a:prstGeom prst="rightArrow">
            <a:avLst>
              <a:gd name="adj1" fmla="val 50000"/>
              <a:gd name="adj2" fmla="val 50000"/>
            </a:avLst>
          </a:prstGeom>
          <a:solidFill>
            <a:srgbClr val="93C47D"/>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016" name="Shape 101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857825" y="1923725"/>
            <a:ext cx="4124723" cy="3887374"/>
          </a:xfrm>
          <a:prstGeom prst="rect">
            <a:avLst/>
          </a:prstGeom>
          <a:noFill/>
          <a:ln>
            <a:noFill/>
          </a:ln>
        </p:spPr>
      </p:pic>
      <p:sp>
        <p:nvSpPr>
          <p:cNvPr id="1017" name="Shape 1017"/>
          <p:cNvSpPr/>
          <p:nvPr/>
        </p:nvSpPr>
        <p:spPr>
          <a:xfrm rot="10800000" flipH="1">
            <a:off x="7244850" y="3954223"/>
            <a:ext cx="704699" cy="272100"/>
          </a:xfrm>
          <a:prstGeom prst="rightArrow">
            <a:avLst>
              <a:gd name="adj1" fmla="val 50000"/>
              <a:gd name="adj2" fmla="val 50000"/>
            </a:avLst>
          </a:prstGeom>
          <a:solidFill>
            <a:srgbClr val="93C47D"/>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pic>
        <p:nvPicPr>
          <p:cNvPr id="1022" name="Shape 10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1023" name="Shape 1023"/>
          <p:cNvSpPr txBox="1"/>
          <p:nvPr/>
        </p:nvSpPr>
        <p:spPr>
          <a:xfrm>
            <a:off x="1957225" y="137200"/>
            <a:ext cx="8009699" cy="1280699"/>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400" b="1" i="0" u="none" strike="noStrike" cap="none">
                <a:solidFill>
                  <a:schemeClr val="lt1"/>
                </a:solidFill>
                <a:latin typeface="Ubuntu"/>
                <a:ea typeface="Ubuntu"/>
                <a:cs typeface="Ubuntu"/>
                <a:sym typeface="Ubuntu"/>
              </a:rPr>
              <a:t>Demostración</a:t>
            </a:r>
            <a:br>
              <a:rPr lang="es-AR" sz="3400" b="1" i="0" u="none" strike="noStrike" cap="none">
                <a:solidFill>
                  <a:schemeClr val="lt1"/>
                </a:solidFill>
                <a:latin typeface="Ubuntu"/>
                <a:ea typeface="Ubuntu"/>
                <a:cs typeface="Ubuntu"/>
                <a:sym typeface="Ubuntu"/>
              </a:rPr>
            </a:br>
            <a:r>
              <a:rPr lang="es-AR" sz="3000" b="1" i="1" u="none" strike="noStrike" cap="none">
                <a:solidFill>
                  <a:schemeClr val="lt1"/>
                </a:solidFill>
                <a:latin typeface="Ubuntu"/>
                <a:ea typeface="Ubuntu"/>
                <a:cs typeface="Ubuntu"/>
                <a:sym typeface="Ubuntu"/>
              </a:rPr>
              <a:t>Sistema Catálogo Virtual Aumentado</a:t>
            </a:r>
          </a:p>
        </p:txBody>
      </p:sp>
      <p:sp>
        <p:nvSpPr>
          <p:cNvPr id="1024" name="Shape 1024"/>
          <p:cNvSpPr txBox="1"/>
          <p:nvPr/>
        </p:nvSpPr>
        <p:spPr>
          <a:xfrm>
            <a:off x="471650" y="1244725"/>
            <a:ext cx="4563599" cy="679800"/>
          </a:xfrm>
          <a:prstGeom prst="rect">
            <a:avLst/>
          </a:prstGeom>
          <a:noFill/>
          <a:ln>
            <a:noFill/>
          </a:ln>
        </p:spPr>
        <p:txBody>
          <a:bodyPr lIns="91425" tIns="91425" rIns="91425" bIns="91425" anchor="t" anchorCtr="0">
            <a:noAutofit/>
          </a:bodyPr>
          <a:lstStyle/>
          <a:p>
            <a:pPr marL="457200" marR="0" lvl="0" indent="-406400" algn="l" rtl="0">
              <a:lnSpc>
                <a:spcPct val="100000"/>
              </a:lnSpc>
              <a:spcBef>
                <a:spcPts val="0"/>
              </a:spcBef>
              <a:spcAft>
                <a:spcPts val="0"/>
              </a:spcAft>
              <a:buClr>
                <a:srgbClr val="FFFFFF"/>
              </a:buClr>
              <a:buSzPct val="100000"/>
              <a:buFont typeface="Ubuntu"/>
              <a:buAutoNum type="arabicPeriod" startAt="5"/>
            </a:pPr>
            <a:r>
              <a:rPr lang="es-AR" sz="2800" b="0" i="0" u="none" strike="noStrike" cap="none">
                <a:solidFill>
                  <a:srgbClr val="FFFFFF"/>
                </a:solidFill>
                <a:latin typeface="Ubuntu"/>
                <a:ea typeface="Ubuntu"/>
                <a:cs typeface="Ubuntu"/>
                <a:sym typeface="Ubuntu"/>
              </a:rPr>
              <a:t>Publicación del catálogo</a:t>
            </a:r>
          </a:p>
        </p:txBody>
      </p:sp>
      <p:pic>
        <p:nvPicPr>
          <p:cNvPr id="1025" name="Shape 1025"/>
          <p:cNvPicPr preferRelativeResize="0"/>
          <p:nvPr/>
        </p:nvPicPr>
        <p:blipFill rotWithShape="1">
          <a:blip r:embed="rId4" cstate="email">
            <a:alphaModFix/>
            <a:extLst>
              <a:ext uri="{28A0092B-C50C-407E-A947-70E740481C1C}">
                <a14:useLocalDpi xmlns:a14="http://schemas.microsoft.com/office/drawing/2010/main"/>
              </a:ext>
            </a:extLst>
          </a:blip>
          <a:srcRect t="3827"/>
          <a:stretch/>
        </p:blipFill>
        <p:spPr>
          <a:xfrm>
            <a:off x="471650" y="2216025"/>
            <a:ext cx="2609849" cy="2986348"/>
          </a:xfrm>
          <a:prstGeom prst="rect">
            <a:avLst/>
          </a:prstGeom>
          <a:noFill/>
          <a:ln>
            <a:noFill/>
          </a:ln>
        </p:spPr>
      </p:pic>
      <p:cxnSp>
        <p:nvCxnSpPr>
          <p:cNvPr id="1026" name="Shape 1026"/>
          <p:cNvCxnSpPr/>
          <p:nvPr/>
        </p:nvCxnSpPr>
        <p:spPr>
          <a:xfrm rot="10800000" flipH="1">
            <a:off x="3214550" y="2421923"/>
            <a:ext cx="2112300" cy="1219500"/>
          </a:xfrm>
          <a:prstGeom prst="straightConnector1">
            <a:avLst/>
          </a:prstGeom>
          <a:noFill/>
          <a:ln w="38100" cap="flat" cmpd="sng">
            <a:solidFill>
              <a:srgbClr val="FFFFFF"/>
            </a:solidFill>
            <a:prstDash val="solid"/>
            <a:round/>
            <a:headEnd type="none" w="med" len="med"/>
            <a:tailEnd type="triangle" w="lg" len="lg"/>
          </a:ln>
        </p:spPr>
      </p:cxnSp>
      <p:sp>
        <p:nvSpPr>
          <p:cNvPr id="1027" name="Shape 1027"/>
          <p:cNvSpPr txBox="1"/>
          <p:nvPr/>
        </p:nvSpPr>
        <p:spPr>
          <a:xfrm>
            <a:off x="5340375" y="2216025"/>
            <a:ext cx="1105498" cy="427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1800" b="0" i="0" u="none" strike="noStrike" cap="none">
                <a:solidFill>
                  <a:srgbClr val="FFFFFF"/>
                </a:solidFill>
                <a:latin typeface="Ubuntu"/>
                <a:ea typeface="Ubuntu"/>
                <a:cs typeface="Ubuntu"/>
                <a:sym typeface="Ubuntu"/>
              </a:rPr>
              <a:t>Folletos</a:t>
            </a:r>
          </a:p>
        </p:txBody>
      </p:sp>
      <p:cxnSp>
        <p:nvCxnSpPr>
          <p:cNvPr id="1028" name="Shape 1028"/>
          <p:cNvCxnSpPr/>
          <p:nvPr/>
        </p:nvCxnSpPr>
        <p:spPr>
          <a:xfrm>
            <a:off x="3215575" y="3641425"/>
            <a:ext cx="2112300" cy="1219500"/>
          </a:xfrm>
          <a:prstGeom prst="straightConnector1">
            <a:avLst/>
          </a:prstGeom>
          <a:noFill/>
          <a:ln w="38100" cap="flat" cmpd="sng">
            <a:solidFill>
              <a:srgbClr val="FFFFFF"/>
            </a:solidFill>
            <a:prstDash val="solid"/>
            <a:round/>
            <a:headEnd type="none" w="med" len="med"/>
            <a:tailEnd type="triangle" w="lg" len="lg"/>
          </a:ln>
        </p:spPr>
      </p:cxnSp>
      <p:sp>
        <p:nvSpPr>
          <p:cNvPr id="1029" name="Shape 1029"/>
          <p:cNvSpPr txBox="1"/>
          <p:nvPr/>
        </p:nvSpPr>
        <p:spPr>
          <a:xfrm>
            <a:off x="5416575" y="4775175"/>
            <a:ext cx="1105498" cy="427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1800" b="0" i="0" u="none" strike="noStrike" cap="none">
                <a:solidFill>
                  <a:srgbClr val="FFFFFF"/>
                </a:solidFill>
                <a:latin typeface="Ubuntu"/>
                <a:ea typeface="Ubuntu"/>
                <a:cs typeface="Ubuntu"/>
                <a:sym typeface="Ubuntu"/>
              </a:rPr>
              <a:t>Posters</a:t>
            </a:r>
          </a:p>
        </p:txBody>
      </p:sp>
      <p:cxnSp>
        <p:nvCxnSpPr>
          <p:cNvPr id="1030" name="Shape 1030"/>
          <p:cNvCxnSpPr/>
          <p:nvPr/>
        </p:nvCxnSpPr>
        <p:spPr>
          <a:xfrm>
            <a:off x="3234000" y="3641425"/>
            <a:ext cx="1987500" cy="0"/>
          </a:xfrm>
          <a:prstGeom prst="straightConnector1">
            <a:avLst/>
          </a:prstGeom>
          <a:noFill/>
          <a:ln w="38100" cap="flat" cmpd="sng">
            <a:solidFill>
              <a:srgbClr val="FFFFFF"/>
            </a:solidFill>
            <a:prstDash val="solid"/>
            <a:round/>
            <a:headEnd type="none" w="med" len="med"/>
            <a:tailEnd type="triangle" w="lg" len="lg"/>
          </a:ln>
        </p:spPr>
      </p:cxnSp>
      <p:sp>
        <p:nvSpPr>
          <p:cNvPr id="1031" name="Shape 1031"/>
          <p:cNvSpPr txBox="1"/>
          <p:nvPr/>
        </p:nvSpPr>
        <p:spPr>
          <a:xfrm>
            <a:off x="5327875" y="3441350"/>
            <a:ext cx="1306200" cy="427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1800" b="0" i="0" u="none" strike="noStrike" cap="none">
                <a:solidFill>
                  <a:srgbClr val="FFFFFF"/>
                </a:solidFill>
                <a:latin typeface="Ubuntu"/>
                <a:ea typeface="Ubuntu"/>
                <a:cs typeface="Ubuntu"/>
                <a:sym typeface="Ubuntu"/>
              </a:rPr>
              <a:t>Anuncios</a:t>
            </a:r>
          </a:p>
        </p:txBody>
      </p:sp>
      <p:pic>
        <p:nvPicPr>
          <p:cNvPr id="1032" name="Shape 103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59400" y="1993361"/>
            <a:ext cx="872525" cy="872525"/>
          </a:xfrm>
          <a:prstGeom prst="rect">
            <a:avLst/>
          </a:prstGeom>
          <a:noFill/>
          <a:ln>
            <a:noFill/>
          </a:ln>
        </p:spPr>
      </p:pic>
      <p:pic>
        <p:nvPicPr>
          <p:cNvPr id="1033" name="Shape 103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480025" y="3267186"/>
            <a:ext cx="983673" cy="775524"/>
          </a:xfrm>
          <a:prstGeom prst="rect">
            <a:avLst/>
          </a:prstGeom>
          <a:noFill/>
          <a:ln>
            <a:noFill/>
          </a:ln>
        </p:spPr>
      </p:pic>
      <p:sp>
        <p:nvSpPr>
          <p:cNvPr id="1034" name="Shape 1034"/>
          <p:cNvSpPr txBox="1"/>
          <p:nvPr/>
        </p:nvSpPr>
        <p:spPr>
          <a:xfrm>
            <a:off x="8057150" y="1459975"/>
            <a:ext cx="2812500" cy="13580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Ubuntu"/>
              <a:buNone/>
            </a:pPr>
            <a:r>
              <a:rPr lang="es-AR" sz="25000" b="0" i="0" u="none" strike="noStrike" cap="none">
                <a:solidFill>
                  <a:srgbClr val="FFFFFF"/>
                </a:solidFill>
                <a:latin typeface="Ubuntu"/>
                <a:ea typeface="Ubuntu"/>
                <a:cs typeface="Ubuntu"/>
                <a:sym typeface="Ubuntu"/>
              </a:rPr>
              <a:t>}</a:t>
            </a:r>
          </a:p>
        </p:txBody>
      </p:sp>
      <p:grpSp>
        <p:nvGrpSpPr>
          <p:cNvPr id="1035" name="Shape 1035"/>
          <p:cNvGrpSpPr/>
          <p:nvPr/>
        </p:nvGrpSpPr>
        <p:grpSpPr>
          <a:xfrm>
            <a:off x="9399361" y="2581275"/>
            <a:ext cx="1152525" cy="2152649"/>
            <a:chOff x="9399361" y="2581275"/>
            <a:chExt cx="1152525" cy="2152649"/>
          </a:xfrm>
        </p:grpSpPr>
        <p:pic>
          <p:nvPicPr>
            <p:cNvPr id="1036" name="Shape 1036"/>
            <p:cNvPicPr preferRelativeResize="0"/>
            <p:nvPr/>
          </p:nvPicPr>
          <p:blipFill rotWithShape="1">
            <a:blip r:embed="rId7">
              <a:alphaModFix/>
            </a:blip>
            <a:srcRect/>
            <a:stretch/>
          </p:blipFill>
          <p:spPr>
            <a:xfrm>
              <a:off x="9399361" y="2581275"/>
              <a:ext cx="1152525" cy="2152649"/>
            </a:xfrm>
            <a:prstGeom prst="rect">
              <a:avLst/>
            </a:prstGeom>
            <a:noFill/>
            <a:ln>
              <a:noFill/>
            </a:ln>
          </p:spPr>
        </p:pic>
        <p:pic>
          <p:nvPicPr>
            <p:cNvPr id="1037" name="Shape 1037"/>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9560375" y="2953975"/>
              <a:ext cx="830400" cy="1164900"/>
            </a:xfrm>
            <a:prstGeom prst="rect">
              <a:avLst/>
            </a:prstGeom>
            <a:noFill/>
            <a:ln>
              <a:noFill/>
            </a:ln>
          </p:spPr>
        </p:pic>
      </p:grpSp>
      <p:pic>
        <p:nvPicPr>
          <p:cNvPr id="1038" name="Shape 1038"/>
          <p:cNvPicPr preferRelativeResize="0"/>
          <p:nvPr/>
        </p:nvPicPr>
        <p:blipFill rotWithShape="1">
          <a:blip r:embed="rId9">
            <a:alphaModFix/>
          </a:blip>
          <a:srcRect/>
          <a:stretch/>
        </p:blipFill>
        <p:spPr>
          <a:xfrm>
            <a:off x="6403825" y="4379175"/>
            <a:ext cx="1219199" cy="1219199"/>
          </a:xfrm>
          <a:prstGeom prst="rect">
            <a:avLst/>
          </a:prstGeom>
          <a:noFill/>
          <a:ln>
            <a:noFill/>
          </a:ln>
        </p:spPr>
      </p:pic>
    </p:spTree>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pic>
        <p:nvPicPr>
          <p:cNvPr id="1043" name="Shape 104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1044" name="Shape 1044"/>
          <p:cNvSpPr txBox="1"/>
          <p:nvPr/>
        </p:nvSpPr>
        <p:spPr>
          <a:xfrm>
            <a:off x="1957225" y="137200"/>
            <a:ext cx="8009699" cy="1280699"/>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400" b="1" i="0" u="none" strike="noStrike" cap="none">
                <a:solidFill>
                  <a:schemeClr val="lt1"/>
                </a:solidFill>
                <a:latin typeface="Ubuntu"/>
                <a:ea typeface="Ubuntu"/>
                <a:cs typeface="Ubuntu"/>
                <a:sym typeface="Ubuntu"/>
              </a:rPr>
              <a:t>Sistema Catálogo Virtual Aumentado</a:t>
            </a:r>
          </a:p>
        </p:txBody>
      </p:sp>
      <p:sp>
        <p:nvSpPr>
          <p:cNvPr id="1045" name="Shape 1045"/>
          <p:cNvSpPr txBox="1"/>
          <p:nvPr/>
        </p:nvSpPr>
        <p:spPr>
          <a:xfrm>
            <a:off x="666712" y="1571612"/>
            <a:ext cx="8358246" cy="2786099"/>
          </a:xfrm>
          <a:prstGeom prst="rect">
            <a:avLst/>
          </a:prstGeom>
          <a:noFill/>
          <a:ln>
            <a:noFill/>
          </a:ln>
        </p:spPr>
        <p:txBody>
          <a:bodyPr lIns="91425" tIns="91425" rIns="91425" bIns="91425" anchor="t" anchorCtr="0">
            <a:noAutofit/>
          </a:bodyPr>
          <a:lstStyle/>
          <a:p>
            <a:pPr marL="342900" marR="0" lvl="0" indent="-342900" algn="l" rtl="0">
              <a:lnSpc>
                <a:spcPct val="100000"/>
              </a:lnSpc>
              <a:spcBef>
                <a:spcPts val="0"/>
              </a:spcBef>
              <a:spcAft>
                <a:spcPts val="0"/>
              </a:spcAft>
              <a:buClr>
                <a:srgbClr val="FFFFFF"/>
              </a:buClr>
              <a:buSzPct val="25000"/>
              <a:buFont typeface="Ubuntu"/>
              <a:buNone/>
            </a:pPr>
            <a:r>
              <a:rPr lang="es-AR" sz="2800" b="1" i="0" u="sng" strike="noStrike" cap="none">
                <a:solidFill>
                  <a:srgbClr val="FFFFFF"/>
                </a:solidFill>
                <a:latin typeface="Ubuntu"/>
                <a:ea typeface="Ubuntu"/>
                <a:cs typeface="Ubuntu"/>
                <a:sym typeface="Ubuntu"/>
              </a:rPr>
              <a:t>Tipos de contenidos en versión actual</a:t>
            </a:r>
          </a:p>
          <a:p>
            <a:pPr marL="342900" marR="0" lvl="0" indent="-342900" algn="l" rtl="0">
              <a:lnSpc>
                <a:spcPct val="100000"/>
              </a:lnSpc>
              <a:spcBef>
                <a:spcPts val="0"/>
              </a:spcBef>
              <a:spcAft>
                <a:spcPts val="0"/>
              </a:spcAft>
              <a:buClr>
                <a:srgbClr val="FFFFFF"/>
              </a:buClr>
              <a:buFont typeface="Ubuntu"/>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FFFFFF"/>
              </a:buClr>
              <a:buSzPct val="100000"/>
              <a:buFont typeface="Arial"/>
              <a:buAutoNum type="arabicPeriod"/>
            </a:pPr>
            <a:r>
              <a:rPr lang="es-AR" sz="2800" b="0" i="0" u="none" strike="noStrike" cap="none">
                <a:solidFill>
                  <a:srgbClr val="FFFFFF"/>
                </a:solidFill>
                <a:latin typeface="Ubuntu"/>
                <a:ea typeface="Ubuntu"/>
                <a:cs typeface="Ubuntu"/>
                <a:sym typeface="Ubuntu"/>
              </a:rPr>
              <a:t>Texto</a:t>
            </a:r>
          </a:p>
          <a:p>
            <a:pPr marL="342900" marR="0" lvl="0" indent="-342900" algn="l" rtl="0">
              <a:lnSpc>
                <a:spcPct val="100000"/>
              </a:lnSpc>
              <a:spcBef>
                <a:spcPts val="0"/>
              </a:spcBef>
              <a:spcAft>
                <a:spcPts val="0"/>
              </a:spcAft>
              <a:buClr>
                <a:srgbClr val="FFFFFF"/>
              </a:buClr>
              <a:buSzPct val="100000"/>
              <a:buFont typeface="Arial"/>
              <a:buAutoNum type="arabicPeriod"/>
            </a:pPr>
            <a:r>
              <a:rPr lang="es-AR" sz="2800" b="0" i="0" u="none" strike="noStrike" cap="none">
                <a:solidFill>
                  <a:srgbClr val="FFFFFF"/>
                </a:solidFill>
                <a:latin typeface="Ubuntu"/>
                <a:ea typeface="Ubuntu"/>
                <a:cs typeface="Ubuntu"/>
                <a:sym typeface="Ubuntu"/>
              </a:rPr>
              <a:t>Imágenes</a:t>
            </a:r>
          </a:p>
          <a:p>
            <a:pPr marL="342900" marR="0" lvl="0" indent="-342900" algn="l" rtl="0">
              <a:lnSpc>
                <a:spcPct val="100000"/>
              </a:lnSpc>
              <a:spcBef>
                <a:spcPts val="0"/>
              </a:spcBef>
              <a:spcAft>
                <a:spcPts val="0"/>
              </a:spcAft>
              <a:buClr>
                <a:srgbClr val="FFFFFF"/>
              </a:buClr>
              <a:buSzPct val="100000"/>
              <a:buFont typeface="Ubuntu"/>
              <a:buAutoNum type="arabicPeriod"/>
            </a:pPr>
            <a:r>
              <a:rPr lang="es-AR" sz="2800" b="0" i="0" u="none" strike="noStrike" cap="none">
                <a:solidFill>
                  <a:srgbClr val="FFFFFF"/>
                </a:solidFill>
                <a:latin typeface="Ubuntu"/>
                <a:ea typeface="Ubuntu"/>
                <a:cs typeface="Ubuntu"/>
                <a:sym typeface="Ubuntu"/>
              </a:rPr>
              <a:t>Audio</a:t>
            </a:r>
          </a:p>
          <a:p>
            <a:pPr marL="342900" marR="0" lvl="0" indent="-34290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Ubuntu"/>
              <a:ea typeface="Ubuntu"/>
              <a:cs typeface="Ubuntu"/>
              <a:sym typeface="Ubuntu"/>
            </a:endParaRPr>
          </a:p>
        </p:txBody>
      </p:sp>
      <p:sp>
        <p:nvSpPr>
          <p:cNvPr id="1046" name="Shape 1046"/>
          <p:cNvSpPr txBox="1"/>
          <p:nvPr/>
        </p:nvSpPr>
        <p:spPr>
          <a:xfrm>
            <a:off x="595274" y="3786189"/>
            <a:ext cx="6643800" cy="2071743"/>
          </a:xfrm>
          <a:prstGeom prst="rect">
            <a:avLst/>
          </a:prstGeom>
          <a:noFill/>
          <a:ln>
            <a:noFill/>
          </a:ln>
        </p:spPr>
        <p:txBody>
          <a:bodyPr lIns="91425" tIns="91425" rIns="91425" bIns="91425" anchor="t" anchorCtr="0">
            <a:noAutofit/>
          </a:bodyPr>
          <a:lstStyle/>
          <a:p>
            <a:pPr marL="342900" marR="0" lvl="0" indent="-342900" algn="l" rtl="0">
              <a:lnSpc>
                <a:spcPct val="100000"/>
              </a:lnSpc>
              <a:spcBef>
                <a:spcPts val="0"/>
              </a:spcBef>
              <a:spcAft>
                <a:spcPts val="0"/>
              </a:spcAft>
              <a:buClr>
                <a:srgbClr val="FFFFFF"/>
              </a:buClr>
              <a:buSzPct val="25000"/>
              <a:buFont typeface="Ubuntu"/>
              <a:buNone/>
            </a:pPr>
            <a:r>
              <a:rPr lang="es-AR" sz="2800" b="1" i="0" u="sng" strike="noStrike" cap="none">
                <a:solidFill>
                  <a:srgbClr val="FFFFFF"/>
                </a:solidFill>
                <a:latin typeface="Ubuntu"/>
                <a:ea typeface="Ubuntu"/>
                <a:cs typeface="Ubuntu"/>
                <a:sym typeface="Ubuntu"/>
              </a:rPr>
              <a:t>Tipos de contenidos en futura versión</a:t>
            </a:r>
          </a:p>
          <a:p>
            <a:pPr marL="342900" marR="0" lvl="0" indent="-342900" algn="l" rtl="0">
              <a:lnSpc>
                <a:spcPct val="100000"/>
              </a:lnSpc>
              <a:spcBef>
                <a:spcPts val="0"/>
              </a:spcBef>
              <a:spcAft>
                <a:spcPts val="0"/>
              </a:spcAft>
              <a:buClr>
                <a:srgbClr val="FFFFFF"/>
              </a:buClr>
              <a:buFont typeface="Ubuntu"/>
              <a:buNone/>
            </a:pP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FFFFFF"/>
              </a:buClr>
              <a:buSzPct val="100000"/>
              <a:buFont typeface="Arial"/>
              <a:buAutoNum type="arabicPeriod"/>
            </a:pPr>
            <a:r>
              <a:rPr lang="es-AR" sz="2800" b="0" i="0" u="none" strike="noStrike" cap="none">
                <a:solidFill>
                  <a:srgbClr val="FFFFFF"/>
                </a:solidFill>
                <a:latin typeface="Ubuntu"/>
                <a:ea typeface="Ubuntu"/>
                <a:cs typeface="Ubuntu"/>
                <a:sym typeface="Ubuntu"/>
              </a:rPr>
              <a:t>Modelos en 3D</a:t>
            </a:r>
          </a:p>
          <a:p>
            <a:pPr marL="342900" marR="0" lvl="0" indent="-342900" algn="l" rtl="0">
              <a:lnSpc>
                <a:spcPct val="100000"/>
              </a:lnSpc>
              <a:spcBef>
                <a:spcPts val="0"/>
              </a:spcBef>
              <a:spcAft>
                <a:spcPts val="0"/>
              </a:spcAft>
              <a:buClr>
                <a:srgbClr val="FFFFFF"/>
              </a:buClr>
              <a:buSzPct val="100000"/>
              <a:buFont typeface="Ubuntu"/>
              <a:buAutoNum type="arabicPeriod"/>
            </a:pPr>
            <a:r>
              <a:rPr lang="es-AR" sz="2800" b="0" i="0" u="none" strike="noStrike" cap="none">
                <a:solidFill>
                  <a:srgbClr val="FFFFFF"/>
                </a:solidFill>
                <a:latin typeface="Ubuntu"/>
                <a:ea typeface="Ubuntu"/>
                <a:cs typeface="Ubuntu"/>
                <a:sym typeface="Ubuntu"/>
              </a:rPr>
              <a:t>Videos</a:t>
            </a:r>
          </a:p>
          <a:p>
            <a:pPr marL="342900" marR="0" lvl="0" indent="-34290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Ubuntu"/>
              <a:ea typeface="Ubuntu"/>
              <a:cs typeface="Ubuntu"/>
              <a:sym typeface="Ubuntu"/>
            </a:endParaRPr>
          </a:p>
        </p:txBody>
      </p:sp>
    </p:spTree>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pic>
        <p:nvPicPr>
          <p:cNvPr id="1051" name="Shape 105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pic>
        <p:nvPicPr>
          <p:cNvPr id="1052" name="Shape 105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67499" y="2887649"/>
            <a:ext cx="2242375" cy="1836750"/>
          </a:xfrm>
          <a:prstGeom prst="rect">
            <a:avLst/>
          </a:prstGeom>
          <a:noFill/>
          <a:ln>
            <a:noFill/>
          </a:ln>
        </p:spPr>
      </p:pic>
      <p:sp>
        <p:nvSpPr>
          <p:cNvPr id="1053" name="Shape 1053"/>
          <p:cNvSpPr txBox="1"/>
          <p:nvPr/>
        </p:nvSpPr>
        <p:spPr>
          <a:xfrm>
            <a:off x="205725" y="4705475"/>
            <a:ext cx="3765900" cy="1302000"/>
          </a:xfrm>
          <a:prstGeom prst="rect">
            <a:avLst/>
          </a:prstGeom>
          <a:noFill/>
          <a:ln>
            <a:noFill/>
          </a:ln>
        </p:spPr>
        <p:txBody>
          <a:bodyPr lIns="91425" tIns="91425" rIns="91425" bIns="91425" anchor="t" anchorCtr="0">
            <a:noAutofit/>
          </a:bodyPr>
          <a:lstStyle/>
          <a:p>
            <a:pPr lvl="0" algn="ctr" rtl="0">
              <a:spcBef>
                <a:spcPts val="0"/>
              </a:spcBef>
              <a:buNone/>
            </a:pPr>
            <a:r>
              <a:rPr lang="es-AR" sz="2400">
                <a:solidFill>
                  <a:srgbClr val="FFFFFF"/>
                </a:solidFill>
                <a:latin typeface="Ubuntu"/>
                <a:ea typeface="Ubuntu"/>
                <a:cs typeface="Ubuntu"/>
                <a:sym typeface="Ubuntu"/>
              </a:rPr>
              <a:t>Sistema de Catálogos Virtuales Aumentados</a:t>
            </a:r>
            <a:br>
              <a:rPr lang="es-AR" sz="2400">
                <a:solidFill>
                  <a:srgbClr val="FFFFFF"/>
                </a:solidFill>
                <a:latin typeface="Ubuntu"/>
                <a:ea typeface="Ubuntu"/>
                <a:cs typeface="Ubuntu"/>
                <a:sym typeface="Ubuntu"/>
              </a:rPr>
            </a:br>
            <a:r>
              <a:rPr lang="es-AR" sz="2400">
                <a:solidFill>
                  <a:srgbClr val="FFFFFF"/>
                </a:solidFill>
                <a:latin typeface="Ubuntu"/>
                <a:ea typeface="Ubuntu"/>
                <a:cs typeface="Ubuntu"/>
                <a:sym typeface="Ubuntu"/>
              </a:rPr>
              <a:t>(SCVA)</a:t>
            </a:r>
          </a:p>
        </p:txBody>
      </p:sp>
      <p:sp>
        <p:nvSpPr>
          <p:cNvPr id="1054" name="Shape 1054"/>
          <p:cNvSpPr txBox="1"/>
          <p:nvPr/>
        </p:nvSpPr>
        <p:spPr>
          <a:xfrm>
            <a:off x="8181275" y="4705462"/>
            <a:ext cx="3549900" cy="1302000"/>
          </a:xfrm>
          <a:prstGeom prst="rect">
            <a:avLst/>
          </a:prstGeom>
          <a:noFill/>
          <a:ln>
            <a:noFill/>
          </a:ln>
        </p:spPr>
        <p:txBody>
          <a:bodyPr lIns="91425" tIns="91425" rIns="91425" bIns="91425" anchor="t" anchorCtr="0">
            <a:noAutofit/>
          </a:bodyPr>
          <a:lstStyle/>
          <a:p>
            <a:pPr lvl="0" algn="ctr" rtl="0">
              <a:spcBef>
                <a:spcPts val="0"/>
              </a:spcBef>
              <a:buNone/>
            </a:pPr>
            <a:r>
              <a:rPr lang="es-AR" sz="2400">
                <a:solidFill>
                  <a:srgbClr val="FFFFFF"/>
                </a:solidFill>
                <a:latin typeface="Ubuntu"/>
                <a:ea typeface="Ubuntu"/>
                <a:cs typeface="Ubuntu"/>
                <a:sym typeface="Ubuntu"/>
              </a:rPr>
              <a:t>Sistema de Tarjetas Médicas Aumentadas</a:t>
            </a:r>
            <a:br>
              <a:rPr lang="es-AR" sz="2400">
                <a:solidFill>
                  <a:srgbClr val="FFFFFF"/>
                </a:solidFill>
                <a:latin typeface="Ubuntu"/>
                <a:ea typeface="Ubuntu"/>
                <a:cs typeface="Ubuntu"/>
                <a:sym typeface="Ubuntu"/>
              </a:rPr>
            </a:br>
            <a:r>
              <a:rPr lang="es-AR" sz="2400">
                <a:solidFill>
                  <a:srgbClr val="FFFFFF"/>
                </a:solidFill>
                <a:latin typeface="Ubuntu"/>
                <a:ea typeface="Ubuntu"/>
                <a:cs typeface="Ubuntu"/>
                <a:sym typeface="Ubuntu"/>
              </a:rPr>
              <a:t>(STMA)</a:t>
            </a:r>
          </a:p>
        </p:txBody>
      </p:sp>
      <p:cxnSp>
        <p:nvCxnSpPr>
          <p:cNvPr id="1055" name="Shape 1055"/>
          <p:cNvCxnSpPr/>
          <p:nvPr/>
        </p:nvCxnSpPr>
        <p:spPr>
          <a:xfrm>
            <a:off x="3275337" y="3806025"/>
            <a:ext cx="1696500" cy="0"/>
          </a:xfrm>
          <a:prstGeom prst="straightConnector1">
            <a:avLst/>
          </a:prstGeom>
          <a:noFill/>
          <a:ln w="114300" cap="flat" cmpd="sng">
            <a:solidFill>
              <a:srgbClr val="000000"/>
            </a:solidFill>
            <a:prstDash val="solid"/>
            <a:round/>
            <a:headEnd type="none" w="lg" len="lg"/>
            <a:tailEnd type="none" w="lg" len="lg"/>
          </a:ln>
        </p:spPr>
      </p:cxnSp>
      <p:cxnSp>
        <p:nvCxnSpPr>
          <p:cNvPr id="1056" name="Shape 1056"/>
          <p:cNvCxnSpPr/>
          <p:nvPr/>
        </p:nvCxnSpPr>
        <p:spPr>
          <a:xfrm rot="-5400000" flipH="1">
            <a:off x="3387050" y="3827875"/>
            <a:ext cx="3112200" cy="600"/>
          </a:xfrm>
          <a:prstGeom prst="bentConnector3">
            <a:avLst>
              <a:gd name="adj1" fmla="val 50000"/>
            </a:avLst>
          </a:prstGeom>
          <a:noFill/>
          <a:ln w="114300" cap="flat" cmpd="sng">
            <a:solidFill>
              <a:srgbClr val="000000"/>
            </a:solidFill>
            <a:prstDash val="solid"/>
            <a:round/>
            <a:headEnd type="none" w="lg" len="lg"/>
            <a:tailEnd type="none" w="lg" len="lg"/>
          </a:ln>
        </p:spPr>
      </p:cxnSp>
      <p:cxnSp>
        <p:nvCxnSpPr>
          <p:cNvPr id="1057" name="Shape 1057"/>
          <p:cNvCxnSpPr/>
          <p:nvPr/>
        </p:nvCxnSpPr>
        <p:spPr>
          <a:xfrm>
            <a:off x="4988262" y="5320964"/>
            <a:ext cx="1185600" cy="600"/>
          </a:xfrm>
          <a:prstGeom prst="bentConnector3">
            <a:avLst>
              <a:gd name="adj1" fmla="val 50000"/>
            </a:avLst>
          </a:prstGeom>
          <a:noFill/>
          <a:ln w="114300" cap="flat" cmpd="sng">
            <a:solidFill>
              <a:srgbClr val="000000"/>
            </a:solidFill>
            <a:prstDash val="solid"/>
            <a:round/>
            <a:headEnd type="none" w="lg" len="lg"/>
            <a:tailEnd type="none" w="lg" len="lg"/>
          </a:ln>
        </p:spPr>
      </p:cxnSp>
      <p:sp>
        <p:nvSpPr>
          <p:cNvPr id="1058" name="Shape 1058"/>
          <p:cNvSpPr txBox="1"/>
          <p:nvPr/>
        </p:nvSpPr>
        <p:spPr>
          <a:xfrm>
            <a:off x="1957225" y="137200"/>
            <a:ext cx="8009700" cy="9846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400" b="1">
                <a:solidFill>
                  <a:schemeClr val="lt1"/>
                </a:solidFill>
                <a:latin typeface="Ubuntu"/>
                <a:ea typeface="Ubuntu"/>
                <a:cs typeface="Ubuntu"/>
                <a:sym typeface="Ubuntu"/>
              </a:rPr>
              <a:t>Ramas de Desarrollo</a:t>
            </a:r>
          </a:p>
        </p:txBody>
      </p:sp>
      <p:cxnSp>
        <p:nvCxnSpPr>
          <p:cNvPr id="1059" name="Shape 1059"/>
          <p:cNvCxnSpPr/>
          <p:nvPr/>
        </p:nvCxnSpPr>
        <p:spPr>
          <a:xfrm rot="-5400000" flipH="1">
            <a:off x="4214925" y="3014900"/>
            <a:ext cx="1455300" cy="600"/>
          </a:xfrm>
          <a:prstGeom prst="bentConnector3">
            <a:avLst>
              <a:gd name="adj1" fmla="val 50000"/>
            </a:avLst>
          </a:prstGeom>
          <a:noFill/>
          <a:ln w="114300" cap="flat" cmpd="sng">
            <a:solidFill>
              <a:srgbClr val="000000"/>
            </a:solidFill>
            <a:prstDash val="solid"/>
            <a:round/>
            <a:headEnd type="none" w="lg" len="lg"/>
            <a:tailEnd type="none" w="lg" len="lg"/>
          </a:ln>
        </p:spPr>
      </p:cxnSp>
      <p:cxnSp>
        <p:nvCxnSpPr>
          <p:cNvPr id="1060" name="Shape 1060"/>
          <p:cNvCxnSpPr/>
          <p:nvPr/>
        </p:nvCxnSpPr>
        <p:spPr>
          <a:xfrm>
            <a:off x="4960262" y="2315289"/>
            <a:ext cx="1185600" cy="600"/>
          </a:xfrm>
          <a:prstGeom prst="bentConnector3">
            <a:avLst>
              <a:gd name="adj1" fmla="val 50000"/>
            </a:avLst>
          </a:prstGeom>
          <a:noFill/>
          <a:ln w="114300" cap="flat" cmpd="sng">
            <a:solidFill>
              <a:srgbClr val="000000"/>
            </a:solidFill>
            <a:prstDash val="solid"/>
            <a:round/>
            <a:headEnd type="none" w="lg" len="lg"/>
            <a:tailEnd type="none" w="lg" len="lg"/>
          </a:ln>
        </p:spPr>
      </p:cxnSp>
      <p:sp>
        <p:nvSpPr>
          <p:cNvPr id="1061" name="Shape 1061"/>
          <p:cNvSpPr txBox="1"/>
          <p:nvPr/>
        </p:nvSpPr>
        <p:spPr>
          <a:xfrm>
            <a:off x="8073275" y="1664600"/>
            <a:ext cx="3765900" cy="1302000"/>
          </a:xfrm>
          <a:prstGeom prst="rect">
            <a:avLst/>
          </a:prstGeom>
          <a:noFill/>
          <a:ln>
            <a:noFill/>
          </a:ln>
        </p:spPr>
        <p:txBody>
          <a:bodyPr lIns="91425" tIns="91425" rIns="91425" bIns="91425" anchor="ctr" anchorCtr="0">
            <a:noAutofit/>
          </a:bodyPr>
          <a:lstStyle/>
          <a:p>
            <a:pPr lvl="0" algn="ctr" rtl="0">
              <a:spcBef>
                <a:spcPts val="0"/>
              </a:spcBef>
              <a:buNone/>
            </a:pPr>
            <a:r>
              <a:rPr lang="es-AR" sz="2400">
                <a:solidFill>
                  <a:schemeClr val="lt1"/>
                </a:solidFill>
                <a:latin typeface="Ubuntu"/>
                <a:ea typeface="Ubuntu"/>
                <a:cs typeface="Ubuntu"/>
                <a:sym typeface="Ubuntu"/>
              </a:rPr>
              <a:t>Sistema de Cuestionarios Aumentados</a:t>
            </a:r>
          </a:p>
        </p:txBody>
      </p:sp>
      <p:pic>
        <p:nvPicPr>
          <p:cNvPr id="1062" name="Shape 106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316265" y="1470874"/>
            <a:ext cx="1696501" cy="1689462"/>
          </a:xfrm>
          <a:prstGeom prst="rect">
            <a:avLst/>
          </a:prstGeom>
          <a:noFill/>
          <a:ln>
            <a:noFill/>
          </a:ln>
        </p:spPr>
      </p:pic>
      <p:pic>
        <p:nvPicPr>
          <p:cNvPr id="1063" name="Shape 1063"/>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334199" y="4511750"/>
            <a:ext cx="1686753" cy="1689450"/>
          </a:xfrm>
          <a:prstGeom prst="rect">
            <a:avLst/>
          </a:prstGeom>
          <a:noFill/>
          <a:ln>
            <a:noFill/>
          </a:ln>
        </p:spPr>
      </p:pic>
    </p:spTree>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pic>
        <p:nvPicPr>
          <p:cNvPr id="1068" name="Shape 106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sp>
        <p:nvSpPr>
          <p:cNvPr id="1069" name="Shape 1069"/>
          <p:cNvSpPr txBox="1"/>
          <p:nvPr/>
        </p:nvSpPr>
        <p:spPr>
          <a:xfrm>
            <a:off x="1957225" y="137200"/>
            <a:ext cx="8009699" cy="1280699"/>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400" b="1" i="0" u="none" strike="noStrike" cap="none">
                <a:solidFill>
                  <a:schemeClr val="lt1"/>
                </a:solidFill>
                <a:latin typeface="Ubuntu"/>
                <a:ea typeface="Ubuntu"/>
                <a:cs typeface="Ubuntu"/>
                <a:sym typeface="Ubuntu"/>
              </a:rPr>
              <a:t>Futuras líneas de desarrollo</a:t>
            </a:r>
          </a:p>
        </p:txBody>
      </p:sp>
      <p:pic>
        <p:nvPicPr>
          <p:cNvPr id="1070" name="Shape 107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15450" y="1565300"/>
            <a:ext cx="2558399" cy="1404025"/>
          </a:xfrm>
          <a:prstGeom prst="rect">
            <a:avLst/>
          </a:prstGeom>
          <a:noFill/>
          <a:ln>
            <a:noFill/>
          </a:ln>
        </p:spPr>
      </p:pic>
      <p:pic>
        <p:nvPicPr>
          <p:cNvPr id="1071" name="Shape 107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715450" y="3039325"/>
            <a:ext cx="2558400" cy="1705600"/>
          </a:xfrm>
          <a:prstGeom prst="rect">
            <a:avLst/>
          </a:prstGeom>
          <a:noFill/>
          <a:ln>
            <a:noFill/>
          </a:ln>
        </p:spPr>
      </p:pic>
      <p:pic>
        <p:nvPicPr>
          <p:cNvPr id="1072" name="Shape 107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715450" y="5063762"/>
            <a:ext cx="2558400" cy="651311"/>
          </a:xfrm>
          <a:prstGeom prst="rect">
            <a:avLst/>
          </a:prstGeom>
          <a:noFill/>
          <a:ln>
            <a:noFill/>
          </a:ln>
        </p:spPr>
      </p:pic>
      <p:sp>
        <p:nvSpPr>
          <p:cNvPr id="1073" name="Shape 1073"/>
          <p:cNvSpPr txBox="1"/>
          <p:nvPr/>
        </p:nvSpPr>
        <p:spPr>
          <a:xfrm>
            <a:off x="1747300" y="1899218"/>
            <a:ext cx="5206800" cy="758700"/>
          </a:xfrm>
          <a:prstGeom prst="rect">
            <a:avLst/>
          </a:prstGeom>
          <a:noFill/>
          <a:ln>
            <a:noFill/>
          </a:ln>
        </p:spPr>
        <p:txBody>
          <a:bodyPr lIns="91425" tIns="91425" rIns="91425" bIns="91425" anchor="ctr" anchorCtr="0">
            <a:noAutofit/>
          </a:bodyPr>
          <a:lstStyle/>
          <a:p>
            <a:pPr lvl="0" algn="ctr" rtl="0">
              <a:lnSpc>
                <a:spcPct val="100000"/>
              </a:lnSpc>
              <a:spcBef>
                <a:spcPts val="0"/>
              </a:spcBef>
              <a:buNone/>
            </a:pPr>
            <a:r>
              <a:rPr lang="es-AR" sz="2400">
                <a:solidFill>
                  <a:schemeClr val="lt1"/>
                </a:solidFill>
                <a:latin typeface="Ubuntu"/>
                <a:ea typeface="Ubuntu"/>
                <a:cs typeface="Ubuntu"/>
                <a:sym typeface="Ubuntu"/>
              </a:rPr>
              <a:t>SCVA: Interfaces Avanzadas como Google Glass.</a:t>
            </a:r>
          </a:p>
        </p:txBody>
      </p:sp>
      <p:sp>
        <p:nvSpPr>
          <p:cNvPr id="1074" name="Shape 1074"/>
          <p:cNvSpPr txBox="1"/>
          <p:nvPr/>
        </p:nvSpPr>
        <p:spPr>
          <a:xfrm>
            <a:off x="1192600" y="3512775"/>
            <a:ext cx="6316200" cy="758700"/>
          </a:xfrm>
          <a:prstGeom prst="rect">
            <a:avLst/>
          </a:prstGeom>
          <a:noFill/>
          <a:ln>
            <a:noFill/>
          </a:ln>
        </p:spPr>
        <p:txBody>
          <a:bodyPr lIns="91425" tIns="91425" rIns="91425" bIns="91425" anchor="ctr" anchorCtr="0">
            <a:noAutofit/>
          </a:bodyPr>
          <a:lstStyle/>
          <a:p>
            <a:pPr lvl="0" algn="ctr" rtl="0">
              <a:lnSpc>
                <a:spcPct val="200000"/>
              </a:lnSpc>
              <a:spcBef>
                <a:spcPts val="0"/>
              </a:spcBef>
              <a:buNone/>
            </a:pPr>
            <a:r>
              <a:rPr lang="es-AR" sz="2400">
                <a:solidFill>
                  <a:schemeClr val="lt1"/>
                </a:solidFill>
                <a:latin typeface="Ubuntu"/>
                <a:ea typeface="Ubuntu"/>
                <a:cs typeface="Ubuntu"/>
                <a:sym typeface="Ubuntu"/>
              </a:rPr>
              <a:t>STMA: Sensores Biométricos.</a:t>
            </a:r>
          </a:p>
        </p:txBody>
      </p:sp>
      <p:sp>
        <p:nvSpPr>
          <p:cNvPr id="1075" name="Shape 1075"/>
          <p:cNvSpPr txBox="1"/>
          <p:nvPr/>
        </p:nvSpPr>
        <p:spPr>
          <a:xfrm>
            <a:off x="959800" y="5281725"/>
            <a:ext cx="6656700" cy="758700"/>
          </a:xfrm>
          <a:prstGeom prst="rect">
            <a:avLst/>
          </a:prstGeom>
          <a:noFill/>
          <a:ln>
            <a:noFill/>
          </a:ln>
        </p:spPr>
        <p:txBody>
          <a:bodyPr lIns="91425" tIns="91425" rIns="91425" bIns="91425" anchor="ctr" anchorCtr="0">
            <a:noAutofit/>
          </a:bodyPr>
          <a:lstStyle/>
          <a:p>
            <a:pPr lvl="0" algn="ctr" rtl="0">
              <a:lnSpc>
                <a:spcPct val="200000"/>
              </a:lnSpc>
              <a:spcBef>
                <a:spcPts val="0"/>
              </a:spcBef>
              <a:buNone/>
            </a:pPr>
            <a:r>
              <a:rPr lang="es-AR" sz="2400">
                <a:solidFill>
                  <a:schemeClr val="lt1"/>
                </a:solidFill>
                <a:latin typeface="Ubuntu"/>
                <a:ea typeface="Ubuntu"/>
                <a:cs typeface="Ubuntu"/>
                <a:sym typeface="Ubuntu"/>
              </a:rPr>
              <a:t>SCA: Reconocimiento de Movimiento y de Voz.</a:t>
            </a:r>
          </a:p>
          <a:p>
            <a:pPr lvl="0">
              <a:spcBef>
                <a:spcPts val="0"/>
              </a:spcBef>
              <a:buNone/>
            </a:pPr>
            <a:endParaRPr/>
          </a:p>
        </p:txBody>
      </p:sp>
    </p:spTree>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Shape 1080"/>
          <p:cNvSpPr txBox="1">
            <a:spLocks noGrp="1"/>
          </p:cNvSpPr>
          <p:nvPr>
            <p:ph type="title"/>
          </p:nvPr>
        </p:nvSpPr>
        <p:spPr>
          <a:xfrm>
            <a:off x="3356601" y="2643466"/>
            <a:ext cx="5478798" cy="11432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6400" b="1" i="0" u="none" strike="noStrike" cap="none">
                <a:solidFill>
                  <a:schemeClr val="lt1"/>
                </a:solidFill>
                <a:latin typeface="Ubuntu"/>
                <a:ea typeface="Ubuntu"/>
                <a:cs typeface="Ubuntu"/>
                <a:sym typeface="Ubuntu"/>
              </a:rPr>
              <a:t>¿Preguntas?</a:t>
            </a:r>
          </a:p>
        </p:txBody>
      </p:sp>
      <p:pic>
        <p:nvPicPr>
          <p:cNvPr id="1081" name="Shape 108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Shape 5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524" name="Shape 524"/>
          <p:cNvSpPr txBox="1"/>
          <p:nvPr/>
        </p:nvSpPr>
        <p:spPr>
          <a:xfrm>
            <a:off x="2091025" y="363675"/>
            <a:ext cx="77061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600" b="1">
                <a:solidFill>
                  <a:schemeClr val="lt1"/>
                </a:solidFill>
                <a:latin typeface="Ubuntu"/>
                <a:ea typeface="Ubuntu"/>
                <a:cs typeface="Ubuntu"/>
                <a:sym typeface="Ubuntu"/>
              </a:rPr>
              <a:t>Campos de aplicación - Educación</a:t>
            </a:r>
          </a:p>
        </p:txBody>
      </p:sp>
      <p:pic>
        <p:nvPicPr>
          <p:cNvPr id="525" name="Shape 52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94774" y="1403762"/>
            <a:ext cx="6898598" cy="4312923"/>
          </a:xfrm>
          <a:prstGeom prst="rect">
            <a:avLst/>
          </a:prstGeom>
          <a:noFill/>
          <a:ln>
            <a:noFill/>
          </a:ln>
        </p:spPr>
      </p:pic>
      <p:sp>
        <p:nvSpPr>
          <p:cNvPr id="526" name="Shape 526"/>
          <p:cNvSpPr txBox="1">
            <a:spLocks noGrp="1"/>
          </p:cNvSpPr>
          <p:nvPr>
            <p:ph type="body" idx="1"/>
          </p:nvPr>
        </p:nvSpPr>
        <p:spPr>
          <a:xfrm>
            <a:off x="650550" y="5716675"/>
            <a:ext cx="108909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None/>
            </a:pPr>
            <a:r>
              <a:rPr lang="es-AR" sz="2800">
                <a:solidFill>
                  <a:schemeClr val="lt1"/>
                </a:solidFill>
                <a:latin typeface="Ubuntu"/>
                <a:ea typeface="Ubuntu"/>
                <a:cs typeface="Ubuntu"/>
                <a:sym typeface="Ubuntu"/>
              </a:rPr>
              <a:t>Ilustración e interactividad con conceptos </a:t>
            </a:r>
          </a:p>
        </p:txBody>
      </p:sp>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Shape 1086"/>
          <p:cNvSpPr txBox="1">
            <a:spLocks noGrp="1"/>
          </p:cNvSpPr>
          <p:nvPr>
            <p:ph type="title"/>
          </p:nvPr>
        </p:nvSpPr>
        <p:spPr>
          <a:xfrm>
            <a:off x="2238348" y="226219"/>
            <a:ext cx="8007300" cy="9882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chemeClr val="lt1"/>
              </a:buClr>
              <a:buSzPct val="25000"/>
              <a:buFont typeface="Ubuntu"/>
              <a:buNone/>
            </a:pPr>
            <a:r>
              <a:rPr lang="es-AR" sz="3600" b="1" i="0" u="none" strike="noStrike" cap="none">
                <a:solidFill>
                  <a:schemeClr val="lt1"/>
                </a:solidFill>
                <a:latin typeface="Ubuntu"/>
                <a:ea typeface="Ubuntu"/>
                <a:cs typeface="Ubuntu"/>
                <a:sym typeface="Ubuntu"/>
              </a:rPr>
              <a:t>Contacto</a:t>
            </a:r>
          </a:p>
        </p:txBody>
      </p:sp>
      <p:sp>
        <p:nvSpPr>
          <p:cNvPr id="1087" name="Shape 1087"/>
          <p:cNvSpPr txBox="1">
            <a:spLocks noGrp="1"/>
          </p:cNvSpPr>
          <p:nvPr>
            <p:ph type="body" idx="1"/>
          </p:nvPr>
        </p:nvSpPr>
        <p:spPr>
          <a:xfrm>
            <a:off x="609600" y="1600200"/>
            <a:ext cx="10213600" cy="4840399"/>
          </a:xfrm>
          <a:prstGeom prst="rect">
            <a:avLst/>
          </a:prstGeom>
          <a:noFill/>
          <a:ln>
            <a:noFill/>
          </a:ln>
        </p:spPr>
        <p:txBody>
          <a:bodyPr lIns="121900" tIns="121900" rIns="121900" bIns="121900" anchor="t" anchorCtr="0">
            <a:noAutofit/>
          </a:bodyPr>
          <a:lstStyle/>
          <a:p>
            <a:pPr marL="609585" marR="0" lvl="0" indent="-368284" algn="l" rtl="0">
              <a:lnSpc>
                <a:spcPct val="100000"/>
              </a:lnSpc>
              <a:spcBef>
                <a:spcPts val="0"/>
              </a:spcBef>
              <a:spcAft>
                <a:spcPts val="0"/>
              </a:spcAft>
              <a:buClr>
                <a:schemeClr val="lt1"/>
              </a:buClr>
              <a:buSzPct val="100000"/>
              <a:buFont typeface="Ubuntu"/>
              <a:buChar char="•"/>
            </a:pPr>
            <a:r>
              <a:rPr lang="es-AR" sz="3700" b="0" i="0" u="none" strike="noStrike" cap="none" dirty="0">
                <a:solidFill>
                  <a:schemeClr val="lt1"/>
                </a:solidFill>
                <a:latin typeface="Ubuntu"/>
                <a:ea typeface="Ubuntu"/>
                <a:cs typeface="Ubuntu"/>
                <a:sym typeface="Ubuntu"/>
              </a:rPr>
              <a:t>fb.com/</a:t>
            </a:r>
            <a:r>
              <a:rPr lang="es-AR" sz="3700" b="0" i="0" u="none" strike="noStrike" cap="none" dirty="0" err="1">
                <a:solidFill>
                  <a:schemeClr val="lt1"/>
                </a:solidFill>
                <a:latin typeface="Ubuntu"/>
                <a:ea typeface="Ubuntu"/>
                <a:cs typeface="Ubuntu"/>
                <a:sym typeface="Ubuntu"/>
              </a:rPr>
              <a:t>realidadAumentadaUNLAM</a:t>
            </a:r>
            <a:endParaRPr lang="es-AR" sz="3700" b="0" i="0" u="none" strike="noStrike" cap="none" dirty="0">
              <a:solidFill>
                <a:schemeClr val="lt1"/>
              </a:solidFill>
              <a:latin typeface="Ubuntu"/>
              <a:ea typeface="Ubuntu"/>
              <a:cs typeface="Ubuntu"/>
              <a:sym typeface="Ubuntu"/>
            </a:endParaRPr>
          </a:p>
          <a:p>
            <a:pPr marL="609584" lvl="0" indent="-368284">
              <a:spcBef>
                <a:spcPts val="1200"/>
              </a:spcBef>
              <a:buSzPct val="100000"/>
              <a:buFont typeface="Ubuntu"/>
              <a:buChar char="•"/>
            </a:pPr>
            <a:r>
              <a:rPr lang="es-AR" sz="3700">
                <a:solidFill>
                  <a:schemeClr val="lt1"/>
                </a:solidFill>
                <a:latin typeface="Ubuntu"/>
                <a:ea typeface="Ubuntu"/>
                <a:cs typeface="Ubuntu"/>
                <a:sym typeface="Ubuntu"/>
                <a:hlinkClick r:id="rId3"/>
              </a:rPr>
              <a:t>http://ra.unlam.edu.ar</a:t>
            </a:r>
            <a:r>
              <a:rPr lang="es-AR" sz="3700" smtClean="0">
                <a:solidFill>
                  <a:schemeClr val="lt1"/>
                </a:solidFill>
                <a:latin typeface="Ubuntu"/>
                <a:ea typeface="Ubuntu"/>
                <a:cs typeface="Ubuntu"/>
                <a:sym typeface="Ubuntu"/>
                <a:hlinkClick r:id="rId3"/>
              </a:rPr>
              <a:t>/</a:t>
            </a:r>
            <a:endParaRPr lang="es-AR" sz="3700" smtClean="0">
              <a:solidFill>
                <a:schemeClr val="lt1"/>
              </a:solidFill>
              <a:latin typeface="Ubuntu"/>
              <a:ea typeface="Ubuntu"/>
              <a:cs typeface="Ubuntu"/>
              <a:sym typeface="Ubuntu"/>
            </a:endParaRPr>
          </a:p>
          <a:p>
            <a:pPr marL="241300" lvl="0" indent="0">
              <a:spcBef>
                <a:spcPts val="1200"/>
              </a:spcBef>
              <a:buSzPct val="100000"/>
            </a:pPr>
            <a:endParaRPr sz="3700" b="0" i="0" u="none" strike="noStrike" cap="none" dirty="0">
              <a:solidFill>
                <a:schemeClr val="lt1"/>
              </a:solidFill>
              <a:latin typeface="Ubuntu"/>
              <a:ea typeface="Ubuntu"/>
              <a:cs typeface="Ubuntu"/>
              <a:sym typeface="Ubuntu"/>
            </a:endParaRPr>
          </a:p>
          <a:p>
            <a:pPr marL="609584" marR="0" lvl="0" indent="-368284" algn="l" rtl="0">
              <a:lnSpc>
                <a:spcPct val="100000"/>
              </a:lnSpc>
              <a:spcBef>
                <a:spcPts val="1200"/>
              </a:spcBef>
              <a:spcAft>
                <a:spcPts val="0"/>
              </a:spcAft>
              <a:buClr>
                <a:schemeClr val="lt1"/>
              </a:buClr>
              <a:buSzPct val="100000"/>
              <a:buFont typeface="Ubuntu"/>
              <a:buChar char="•"/>
            </a:pPr>
            <a:r>
              <a:rPr lang="es-AR" sz="3700" b="1" i="0" u="sng" strike="noStrike" cap="none" dirty="0">
                <a:solidFill>
                  <a:schemeClr val="lt1"/>
                </a:solidFill>
                <a:latin typeface="Ubuntu"/>
                <a:ea typeface="Ubuntu"/>
                <a:cs typeface="Ubuntu"/>
                <a:sym typeface="Ubuntu"/>
              </a:rPr>
              <a:t>Google Play Store:</a:t>
            </a:r>
          </a:p>
          <a:p>
            <a:pPr marL="609584" marR="0" lvl="0" indent="-368284" algn="l" rtl="0">
              <a:lnSpc>
                <a:spcPct val="100000"/>
              </a:lnSpc>
              <a:spcBef>
                <a:spcPts val="1200"/>
              </a:spcBef>
              <a:spcAft>
                <a:spcPts val="0"/>
              </a:spcAft>
              <a:buClr>
                <a:schemeClr val="lt1"/>
              </a:buClr>
              <a:buSzPct val="108823"/>
              <a:buFont typeface="Ubuntu"/>
              <a:buChar char="•"/>
            </a:pPr>
            <a:r>
              <a:rPr lang="es-AR" sz="3400" b="1" i="0" u="none" strike="noStrike" cap="none" dirty="0">
                <a:solidFill>
                  <a:srgbClr val="FFFFFF"/>
                </a:solidFill>
                <a:latin typeface="Ubuntu"/>
                <a:ea typeface="Ubuntu"/>
                <a:cs typeface="Ubuntu"/>
                <a:sym typeface="Ubuntu"/>
              </a:rPr>
              <a:t>http://goo.gl/FCYRqY</a:t>
            </a:r>
          </a:p>
        </p:txBody>
      </p:sp>
      <p:pic>
        <p:nvPicPr>
          <p:cNvPr id="1088" name="Shape 108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24692" y="2467988"/>
            <a:ext cx="4085998" cy="4085998"/>
          </a:xfrm>
          <a:prstGeom prst="rect">
            <a:avLst/>
          </a:prstGeom>
          <a:noFill/>
          <a:ln>
            <a:noFill/>
          </a:ln>
        </p:spPr>
      </p:pic>
      <p:pic>
        <p:nvPicPr>
          <p:cNvPr id="1089" name="Shape 108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90393" y="206325"/>
            <a:ext cx="1766824" cy="838025"/>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Shape 5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532" name="Shape 532"/>
          <p:cNvSpPr txBox="1"/>
          <p:nvPr/>
        </p:nvSpPr>
        <p:spPr>
          <a:xfrm>
            <a:off x="2091025" y="363675"/>
            <a:ext cx="77061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600" b="1">
                <a:solidFill>
                  <a:schemeClr val="lt1"/>
                </a:solidFill>
                <a:latin typeface="Ubuntu"/>
                <a:ea typeface="Ubuntu"/>
                <a:cs typeface="Ubuntu"/>
                <a:sym typeface="Ubuntu"/>
              </a:rPr>
              <a:t>Campos de aplicación - Industria</a:t>
            </a:r>
          </a:p>
        </p:txBody>
      </p:sp>
      <p:pic>
        <p:nvPicPr>
          <p:cNvPr id="533" name="Shape 53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935311" y="1403775"/>
            <a:ext cx="6017514" cy="4515874"/>
          </a:xfrm>
          <a:prstGeom prst="rect">
            <a:avLst/>
          </a:prstGeom>
          <a:noFill/>
          <a:ln>
            <a:noFill/>
          </a:ln>
        </p:spPr>
      </p:pic>
      <p:sp>
        <p:nvSpPr>
          <p:cNvPr id="534" name="Shape 534"/>
          <p:cNvSpPr txBox="1">
            <a:spLocks noGrp="1"/>
          </p:cNvSpPr>
          <p:nvPr>
            <p:ph type="body" idx="1"/>
          </p:nvPr>
        </p:nvSpPr>
        <p:spPr>
          <a:xfrm>
            <a:off x="734075" y="5700900"/>
            <a:ext cx="108909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None/>
            </a:pPr>
            <a:r>
              <a:rPr lang="es-AR" sz="2800">
                <a:solidFill>
                  <a:schemeClr val="lt1"/>
                </a:solidFill>
                <a:latin typeface="Ubuntu"/>
                <a:ea typeface="Ubuntu"/>
                <a:cs typeface="Ubuntu"/>
                <a:sym typeface="Ubuntu"/>
              </a:rPr>
              <a:t>Guía para el ensamblado y/o reparación de productos </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Shape 5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0393" y="206325"/>
            <a:ext cx="1766700" cy="837900"/>
          </a:xfrm>
          <a:prstGeom prst="rect">
            <a:avLst/>
          </a:prstGeom>
          <a:noFill/>
          <a:ln>
            <a:noFill/>
          </a:ln>
        </p:spPr>
      </p:pic>
      <p:sp>
        <p:nvSpPr>
          <p:cNvPr id="540" name="Shape 540"/>
          <p:cNvSpPr txBox="1"/>
          <p:nvPr/>
        </p:nvSpPr>
        <p:spPr>
          <a:xfrm>
            <a:off x="2091025" y="363675"/>
            <a:ext cx="77061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Clr>
                <a:schemeClr val="lt1"/>
              </a:buClr>
              <a:buSzPct val="25000"/>
              <a:buFont typeface="Ubuntu"/>
              <a:buNone/>
            </a:pPr>
            <a:r>
              <a:rPr lang="es-AR" sz="3600" b="1">
                <a:solidFill>
                  <a:schemeClr val="lt1"/>
                </a:solidFill>
                <a:latin typeface="Ubuntu"/>
                <a:ea typeface="Ubuntu"/>
                <a:cs typeface="Ubuntu"/>
                <a:sym typeface="Ubuntu"/>
              </a:rPr>
              <a:t>Campos de aplicación - Medicina</a:t>
            </a:r>
          </a:p>
        </p:txBody>
      </p:sp>
      <p:pic>
        <p:nvPicPr>
          <p:cNvPr id="541" name="Shape 541"/>
          <p:cNvPicPr preferRelativeResize="0"/>
          <p:nvPr/>
        </p:nvPicPr>
        <p:blipFill>
          <a:blip r:embed="rId4">
            <a:alphaModFix/>
          </a:blip>
          <a:stretch>
            <a:fillRect/>
          </a:stretch>
        </p:blipFill>
        <p:spPr>
          <a:xfrm>
            <a:off x="2697324" y="1316050"/>
            <a:ext cx="6797350" cy="4531574"/>
          </a:xfrm>
          <a:prstGeom prst="rect">
            <a:avLst/>
          </a:prstGeom>
          <a:noFill/>
          <a:ln>
            <a:noFill/>
          </a:ln>
        </p:spPr>
      </p:pic>
      <p:sp>
        <p:nvSpPr>
          <p:cNvPr id="542" name="Shape 542"/>
          <p:cNvSpPr txBox="1">
            <a:spLocks noGrp="1"/>
          </p:cNvSpPr>
          <p:nvPr>
            <p:ph type="body" idx="1"/>
          </p:nvPr>
        </p:nvSpPr>
        <p:spPr>
          <a:xfrm>
            <a:off x="836425" y="5692450"/>
            <a:ext cx="10890900" cy="1040100"/>
          </a:xfrm>
          <a:prstGeom prst="rect">
            <a:avLst/>
          </a:prstGeom>
          <a:noFill/>
          <a:ln>
            <a:noFill/>
          </a:ln>
        </p:spPr>
        <p:txBody>
          <a:bodyPr lIns="121900" tIns="121900" rIns="121900" bIns="121900" anchor="ctr" anchorCtr="0">
            <a:noAutofit/>
          </a:bodyPr>
          <a:lstStyle/>
          <a:p>
            <a:pPr marL="0" marR="0" lvl="0" indent="0" algn="ctr" rtl="0">
              <a:lnSpc>
                <a:spcPct val="100000"/>
              </a:lnSpc>
              <a:spcBef>
                <a:spcPts val="0"/>
              </a:spcBef>
              <a:spcAft>
                <a:spcPts val="0"/>
              </a:spcAft>
              <a:buNone/>
            </a:pPr>
            <a:r>
              <a:rPr lang="es-AR" sz="2800">
                <a:solidFill>
                  <a:schemeClr val="lt1"/>
                </a:solidFill>
                <a:latin typeface="Ubuntu"/>
                <a:ea typeface="Ubuntu"/>
                <a:cs typeface="Ubuntu"/>
                <a:sym typeface="Ubuntu"/>
              </a:rPr>
              <a:t>Visualización de anatomía del cuerpo humano</a:t>
            </a:r>
          </a:p>
        </p:txBody>
      </p:sp>
    </p:spTree>
  </p:cSld>
  <p:clrMapOvr>
    <a:masterClrMapping/>
  </p:clrMapOvr>
  <p:transition spd="slow">
    <p:fade/>
  </p:transition>
</p:sld>
</file>

<file path=ppt/theme/theme1.xml><?xml version="1.0" encoding="utf-8"?>
<a:theme xmlns:a="http://schemas.openxmlformats.org/drawingml/2006/main" name="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steps">
  <a:themeElements>
    <a:clrScheme name="Custom 462">
      <a:dk1>
        <a:srgbClr val="000000"/>
      </a:dk1>
      <a:lt1>
        <a:srgbClr val="FFFFFF"/>
      </a:lt1>
      <a:dk2>
        <a:srgbClr val="1F497D"/>
      </a:dk2>
      <a:lt2>
        <a:srgbClr val="EEECE1"/>
      </a:lt2>
      <a:accent1>
        <a:srgbClr val="FFD80C"/>
      </a:accent1>
      <a:accent2>
        <a:srgbClr val="CD108C"/>
      </a:accent2>
      <a:accent3>
        <a:srgbClr val="0990DB"/>
      </a:accent3>
      <a:accent4>
        <a:srgbClr val="AAAAAA"/>
      </a:accent4>
      <a:accent5>
        <a:srgbClr val="C3F180"/>
      </a:accent5>
      <a:accent6>
        <a:srgbClr val="FF986D"/>
      </a:accent6>
      <a:hlink>
        <a:srgbClr val="ABABAB"/>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2810</Words>
  <Application>Microsoft Office PowerPoint</Application>
  <PresentationFormat>Panorámica</PresentationFormat>
  <Paragraphs>404</Paragraphs>
  <Slides>70</Slides>
  <Notes>70</Notes>
  <HiddenSlides>0</HiddenSlides>
  <MMClips>0</MMClips>
  <ScaleCrop>false</ScaleCrop>
  <HeadingPairs>
    <vt:vector size="6" baseType="variant">
      <vt:variant>
        <vt:lpstr>Fuentes usadas</vt:lpstr>
      </vt:variant>
      <vt:variant>
        <vt:i4>3</vt:i4>
      </vt:variant>
      <vt:variant>
        <vt:lpstr>Tema</vt:lpstr>
      </vt:variant>
      <vt:variant>
        <vt:i4>6</vt:i4>
      </vt:variant>
      <vt:variant>
        <vt:lpstr>Títulos de diapositiva</vt:lpstr>
      </vt:variant>
      <vt:variant>
        <vt:i4>70</vt:i4>
      </vt:variant>
    </vt:vector>
  </HeadingPairs>
  <TitlesOfParts>
    <vt:vector size="79" baseType="lpstr">
      <vt:lpstr>Arial</vt:lpstr>
      <vt:lpstr>Ubuntu</vt:lpstr>
      <vt:lpstr>Courier New</vt:lpstr>
      <vt:lpstr>steps</vt:lpstr>
      <vt:lpstr>2_steps</vt:lpstr>
      <vt:lpstr>5_steps</vt:lpstr>
      <vt:lpstr>3_steps</vt:lpstr>
      <vt:lpstr>4_steps</vt:lpstr>
      <vt:lpstr>1_steps</vt:lpstr>
      <vt:lpstr>Grupo de Realidad Aumentada Aplicada  Universidad Nacional de La Matanza</vt:lpstr>
      <vt:lpstr>Temario de la presentación</vt:lpstr>
      <vt:lpstr>¿Quiénes somos?</vt:lpstr>
      <vt:lpstr>¿Qué es la Realidad Aumentada?</vt:lpstr>
      <vt:lpstr>¿Qué es la Realidad Aumentada?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Layar</vt:lpstr>
      <vt:lpstr>Layar</vt:lpstr>
      <vt:lpstr>Layar</vt:lpstr>
      <vt:lpstr>Layar</vt:lpstr>
      <vt:lpstr>Capa de Geoposicionamiento</vt:lpstr>
      <vt:lpstr>Capa “Centros Médicos”</vt:lpstr>
      <vt:lpstr>ARToolKit</vt:lpstr>
      <vt:lpstr>ARToolKit</vt:lpstr>
      <vt:lpstr>ARToolKit</vt:lpstr>
      <vt:lpstr>Unity3D-Vuforia</vt:lpstr>
      <vt:lpstr>Presentación de PowerPoint</vt:lpstr>
      <vt:lpstr>Características</vt:lpstr>
      <vt:lpstr>Vuforia</vt:lpstr>
      <vt:lpstr>¿Qué es Vuforia?</vt:lpstr>
      <vt:lpstr>Vuforia Características 1</vt:lpstr>
      <vt:lpstr>Vuforia Características 2</vt:lpstr>
      <vt:lpstr>Vuforia: Frame Marker</vt:lpstr>
      <vt:lpstr>Vuforia: Image Target</vt:lpstr>
      <vt:lpstr>Vuforia: Text Recognition</vt:lpstr>
      <vt:lpstr>Vuforia: Cloud Recognition</vt:lpstr>
      <vt:lpstr>Presentación de PowerPoint</vt:lpstr>
      <vt:lpstr>Android con Vuforia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¿Preguntas?</vt:lpstr>
      <vt:lpstr>Contacto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Grupo de Realidad Aumentada Aplicada  Universidad Nacional de La Matanza</dc:title>
  <cp:lastModifiedBy>Silvana</cp:lastModifiedBy>
  <cp:revision>2</cp:revision>
  <dcterms:modified xsi:type="dcterms:W3CDTF">2016-06-15T00:39:39Z</dcterms:modified>
</cp:coreProperties>
</file>